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ags/tag5.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0.xml" ContentType="application/vnd.openxmlformats-officedocument.presentationml.tags+xml"/>
  <Override PartName="/ppt/theme/theme11.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5"/>
    <p:sldMasterId id="2147483709" r:id="rId6"/>
    <p:sldMasterId id="2147483657" r:id="rId7"/>
    <p:sldMasterId id="2147483721" r:id="rId8"/>
    <p:sldMasterId id="2147483726" r:id="rId9"/>
    <p:sldMasterId id="2147483750" r:id="rId10"/>
    <p:sldMasterId id="2147483763" r:id="rId11"/>
    <p:sldMasterId id="2147484222" r:id="rId12"/>
    <p:sldMasterId id="2147484346" r:id="rId13"/>
  </p:sldMasterIdLst>
  <p:notesMasterIdLst>
    <p:notesMasterId r:id="rId26"/>
  </p:notesMasterIdLst>
  <p:handoutMasterIdLst>
    <p:handoutMasterId r:id="rId27"/>
  </p:handoutMasterIdLst>
  <p:sldIdLst>
    <p:sldId id="2147374649" r:id="rId14"/>
    <p:sldId id="2147468878" r:id="rId15"/>
    <p:sldId id="2147468884" r:id="rId16"/>
    <p:sldId id="2147468877" r:id="rId17"/>
    <p:sldId id="2147468879" r:id="rId18"/>
    <p:sldId id="2147468882" r:id="rId19"/>
    <p:sldId id="2147468885" r:id="rId20"/>
    <p:sldId id="2147468886" r:id="rId21"/>
    <p:sldId id="2147468887" r:id="rId22"/>
    <p:sldId id="2147468883" r:id="rId23"/>
    <p:sldId id="2147468881" r:id="rId24"/>
    <p:sldId id="142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Badoo [ MTN Ghana ]" initials="RB[MG]" lastIdx="1" clrIdx="0">
    <p:extLst>
      <p:ext uri="{19B8F6BF-5375-455C-9EA6-DF929625EA0E}">
        <p15:presenceInfo xmlns:p15="http://schemas.microsoft.com/office/powerpoint/2012/main" userId="S::Ruth.Badoo@mtn.com::f2b2592f-79ed-4289-9752-97796c520c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B0A"/>
    <a:srgbClr val="FEC20E"/>
    <a:srgbClr val="4393C9"/>
    <a:srgbClr val="C76814"/>
    <a:srgbClr val="00678F"/>
    <a:srgbClr val="663300"/>
    <a:srgbClr val="9F3917"/>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F467DD-7EE1-4F25-8814-F43B9862E3BB}" v="9" dt="2022-09-14T07:38:17.0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9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5.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8.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4.xml"/><Relationship Id="rId25" Type="http://schemas.openxmlformats.org/officeDocument/2006/relationships/slide" Target="slides/slide12.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1.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commentAuthors" Target="commentAuthors.xml"/><Relationship Id="rId10" Type="http://schemas.openxmlformats.org/officeDocument/2006/relationships/slideMaster" Target="slideMasters/slideMaster6.xml"/><Relationship Id="rId19" Type="http://schemas.openxmlformats.org/officeDocument/2006/relationships/slide" Target="slides/slide6.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B1026-9102-4657-A84C-270F016C586A}"/>
              </a:ext>
            </a:extLst>
          </p:cNvPr>
          <p:cNvSpPr>
            <a:spLocks noGrp="1"/>
          </p:cNvSpPr>
          <p:nvPr>
            <p:ph type="hdr" sz="quarter"/>
            <p:custDataLst>
              <p:tags r:id="rId2"/>
            </p:custDataLst>
          </p:nvPr>
        </p:nvSpPr>
        <p:spPr>
          <a:xfrm>
            <a:off x="0" y="0"/>
            <a:ext cx="6858000" cy="458788"/>
          </a:xfrm>
          <a:prstGeom prst="rect">
            <a:avLst/>
          </a:prstGeom>
        </p:spPr>
        <p:txBody>
          <a:bodyPr vert="horz" lIns="91440" tIns="45720" rIns="91440" bIns="45720" rtlCol="0"/>
          <a:lstStyle>
            <a:lvl1pPr algn="l">
              <a:defRPr sz="1200"/>
            </a:lvl1pPr>
          </a:lstStyle>
          <a:p>
            <a:pPr algn="ctr"/>
            <a:r>
              <a:rPr lang="en-US">
                <a:solidFill>
                  <a:srgbClr val="0000FF"/>
                </a:solidFill>
                <a:latin typeface="Tahoma" panose="020B0604030504040204" pitchFamily="34" charset="0"/>
              </a:rPr>
              <a:t>Internal</a:t>
            </a:r>
          </a:p>
        </p:txBody>
      </p:sp>
      <p:sp>
        <p:nvSpPr>
          <p:cNvPr id="3" name="Date Placeholder 2">
            <a:extLst>
              <a:ext uri="{FF2B5EF4-FFF2-40B4-BE49-F238E27FC236}">
                <a16:creationId xmlns:a16="http://schemas.microsoft.com/office/drawing/2014/main" id="{1A980ACD-9F9F-4942-A320-661DC870A4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2A383D-AF14-40E0-BB5D-74F91A06C70C}" type="datetimeFigureOut">
              <a:rPr lang="en-US" smtClean="0"/>
              <a:t>9/14/2022</a:t>
            </a:fld>
            <a:endParaRPr lang="en-US"/>
          </a:p>
        </p:txBody>
      </p:sp>
      <p:sp>
        <p:nvSpPr>
          <p:cNvPr id="4" name="Footer Placeholder 3">
            <a:extLst>
              <a:ext uri="{FF2B5EF4-FFF2-40B4-BE49-F238E27FC236}">
                <a16:creationId xmlns:a16="http://schemas.microsoft.com/office/drawing/2014/main" id="{B3B5BA8E-60A1-4194-9365-BD1F2CD294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2E8878-B181-4B91-8E48-57E18E328F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52DCA-62AB-4784-BE57-2A9E4FB11342}" type="slidenum">
              <a:rPr lang="en-US" smtClean="0"/>
              <a:t>‹#›</a:t>
            </a:fld>
            <a:endParaRPr lang="en-US"/>
          </a:p>
        </p:txBody>
      </p:sp>
    </p:spTree>
    <p:extLst>
      <p:ext uri="{BB962C8B-B14F-4D97-AF65-F5344CB8AC3E}">
        <p14:creationId xmlns:p14="http://schemas.microsoft.com/office/powerpoint/2010/main" val="18248607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6858000" cy="458788"/>
          </a:xfrm>
          <a:prstGeom prst="rect">
            <a:avLst/>
          </a:prstGeom>
        </p:spPr>
        <p:txBody>
          <a:bodyPr vert="horz" lIns="91440" tIns="45720" rIns="91440" bIns="45720" rtlCol="0"/>
          <a:lstStyle>
            <a:lvl1pPr algn="ctr">
              <a:defRPr lang="en-US" sz="1200" b="0" i="0" u="none">
                <a:solidFill>
                  <a:srgbClr val="0000FF"/>
                </a:solidFill>
                <a:latin typeface="Tahoma" panose="020B0604030504040204" pitchFamily="34" charset="0"/>
              </a:defRPr>
            </a:lvl1pPr>
          </a:lstStyle>
          <a:p>
            <a:r>
              <a:rPr lang="en-GB"/>
              <a:t>Internal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B4139-E50D-4271-B60A-6A9273343113}" type="datetimeFigureOut">
              <a:rPr lang="en-GB" smtClean="0"/>
              <a:t>14/09/2022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D71B9-E20D-4C54-95FC-AEF712511D7F}" type="slidenum">
              <a:rPr lang="en-GB" smtClean="0"/>
              <a:t>‹#›</a:t>
            </a:fld>
            <a:endParaRPr lang="en-GB"/>
          </a:p>
        </p:txBody>
      </p:sp>
    </p:spTree>
    <p:extLst>
      <p:ext uri="{BB962C8B-B14F-4D97-AF65-F5344CB8AC3E}">
        <p14:creationId xmlns:p14="http://schemas.microsoft.com/office/powerpoint/2010/main" val="3985302356"/>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8D71B9-E20D-4C54-95FC-AEF712511D7F}" type="slidenum">
              <a:rPr lang="en-GB" smtClean="0"/>
              <a:t>1</a:t>
            </a:fld>
            <a:endParaRPr lang="en-GB"/>
          </a:p>
        </p:txBody>
      </p:sp>
    </p:spTree>
    <p:extLst>
      <p:ext uri="{BB962C8B-B14F-4D97-AF65-F5344CB8AC3E}">
        <p14:creationId xmlns:p14="http://schemas.microsoft.com/office/powerpoint/2010/main" val="2061434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33488"/>
            <a:ext cx="5921375" cy="3332162"/>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8D71B9-E20D-4C54-95FC-AEF712511D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30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8D71B9-E20D-4C54-95FC-AEF712511D7F}" type="slidenum">
              <a:rPr lang="en-GB" smtClean="0"/>
              <a:t>2</a:t>
            </a:fld>
            <a:endParaRPr lang="en-GB"/>
          </a:p>
        </p:txBody>
      </p:sp>
    </p:spTree>
    <p:extLst>
      <p:ext uri="{BB962C8B-B14F-4D97-AF65-F5344CB8AC3E}">
        <p14:creationId xmlns:p14="http://schemas.microsoft.com/office/powerpoint/2010/main" val="371221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8D71B9-E20D-4C54-95FC-AEF712511D7F}" type="slidenum">
              <a:rPr lang="en-GB" smtClean="0"/>
              <a:t>3</a:t>
            </a:fld>
            <a:endParaRPr lang="en-GB"/>
          </a:p>
        </p:txBody>
      </p:sp>
    </p:spTree>
    <p:extLst>
      <p:ext uri="{BB962C8B-B14F-4D97-AF65-F5344CB8AC3E}">
        <p14:creationId xmlns:p14="http://schemas.microsoft.com/office/powerpoint/2010/main" val="2304588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8D71B9-E20D-4C54-95FC-AEF712511D7F}" type="slidenum">
              <a:rPr lang="en-GB" smtClean="0"/>
              <a:t>4</a:t>
            </a:fld>
            <a:endParaRPr lang="en-GB"/>
          </a:p>
        </p:txBody>
      </p:sp>
    </p:spTree>
    <p:extLst>
      <p:ext uri="{BB962C8B-B14F-4D97-AF65-F5344CB8AC3E}">
        <p14:creationId xmlns:p14="http://schemas.microsoft.com/office/powerpoint/2010/main" val="3873897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8D71B9-E20D-4C54-95FC-AEF712511D7F}" type="slidenum">
              <a:rPr lang="en-GB" smtClean="0"/>
              <a:t>5</a:t>
            </a:fld>
            <a:endParaRPr lang="en-GB"/>
          </a:p>
        </p:txBody>
      </p:sp>
    </p:spTree>
    <p:extLst>
      <p:ext uri="{BB962C8B-B14F-4D97-AF65-F5344CB8AC3E}">
        <p14:creationId xmlns:p14="http://schemas.microsoft.com/office/powerpoint/2010/main" val="328728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8D71B9-E20D-4C54-95FC-AEF712511D7F}" type="slidenum">
              <a:rPr lang="en-GB" smtClean="0"/>
              <a:t>6</a:t>
            </a:fld>
            <a:endParaRPr lang="en-GB"/>
          </a:p>
        </p:txBody>
      </p:sp>
    </p:spTree>
    <p:extLst>
      <p:ext uri="{BB962C8B-B14F-4D97-AF65-F5344CB8AC3E}">
        <p14:creationId xmlns:p14="http://schemas.microsoft.com/office/powerpoint/2010/main" val="2579561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8D71B9-E20D-4C54-95FC-AEF712511D7F}" type="slidenum">
              <a:rPr lang="en-GB" smtClean="0"/>
              <a:t>7</a:t>
            </a:fld>
            <a:endParaRPr lang="en-GB"/>
          </a:p>
        </p:txBody>
      </p:sp>
    </p:spTree>
    <p:extLst>
      <p:ext uri="{BB962C8B-B14F-4D97-AF65-F5344CB8AC3E}">
        <p14:creationId xmlns:p14="http://schemas.microsoft.com/office/powerpoint/2010/main" val="360508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8D71B9-E20D-4C54-95FC-AEF712511D7F}" type="slidenum">
              <a:rPr lang="en-GB" smtClean="0"/>
              <a:t>10</a:t>
            </a:fld>
            <a:endParaRPr lang="en-GB"/>
          </a:p>
        </p:txBody>
      </p:sp>
    </p:spTree>
    <p:extLst>
      <p:ext uri="{BB962C8B-B14F-4D97-AF65-F5344CB8AC3E}">
        <p14:creationId xmlns:p14="http://schemas.microsoft.com/office/powerpoint/2010/main" val="1368800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8D71B9-E20D-4C54-95FC-AEF712511D7F}" type="slidenum">
              <a:rPr lang="en-GB" smtClean="0"/>
              <a:t>11</a:t>
            </a:fld>
            <a:endParaRPr lang="en-GB"/>
          </a:p>
        </p:txBody>
      </p:sp>
    </p:spTree>
    <p:extLst>
      <p:ext uri="{BB962C8B-B14F-4D97-AF65-F5344CB8AC3E}">
        <p14:creationId xmlns:p14="http://schemas.microsoft.com/office/powerpoint/2010/main" val="963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9.xml"/><Relationship Id="rId4" Type="http://schemas.openxmlformats.org/officeDocument/2006/relationships/image" Target="../media/image10.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9.xml"/><Relationship Id="rId4" Type="http://schemas.openxmlformats.org/officeDocument/2006/relationships/image" Target="../media/image42.sv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2.emf"/><Relationship Id="rId5" Type="http://schemas.openxmlformats.org/officeDocument/2006/relationships/oleObject" Target="../embeddings/oleObject2.bin"/><Relationship Id="rId4" Type="http://schemas.openxmlformats.org/officeDocument/2006/relationships/image" Target="../media/image31.jpeg"/></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5.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6.xml"/><Relationship Id="rId1" Type="http://schemas.openxmlformats.org/officeDocument/2006/relationships/tags" Target="../tags/tag5.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Master" Target="../slideMasters/slideMaster7.xml"/><Relationship Id="rId1" Type="http://schemas.openxmlformats.org/officeDocument/2006/relationships/tags" Target="../tags/tag7.xml"/><Relationship Id="rId4" Type="http://schemas.openxmlformats.org/officeDocument/2006/relationships/image" Target="../media/image3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Master" Target="../slideMasters/slideMaster7.xml"/><Relationship Id="rId1" Type="http://schemas.openxmlformats.org/officeDocument/2006/relationships/tags" Target="../tags/tag8.xml"/><Relationship Id="rId4" Type="http://schemas.openxmlformats.org/officeDocument/2006/relationships/image" Target="../media/image39.png"/></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8.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594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with oval a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E563C-5802-431D-B9EE-EA49C5812A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3537" cy="6858000"/>
          </a:xfrm>
          <a:prstGeom prst="rect">
            <a:avLst/>
          </a:prstGeom>
        </p:spPr>
      </p:pic>
      <p:pic>
        <p:nvPicPr>
          <p:cNvPr id="7" name="Picture 6">
            <a:extLst>
              <a:ext uri="{FF2B5EF4-FFF2-40B4-BE49-F238E27FC236}">
                <a16:creationId xmlns:a16="http://schemas.microsoft.com/office/drawing/2014/main" id="{B5C43412-D082-47C6-882D-370EA5EF5E2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83537"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6215" y="2602681"/>
            <a:ext cx="2972985"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6968" y="3879130"/>
            <a:ext cx="2972787"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2959933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2B399C-5957-AB3A-C5A9-903DB7A0F4A3}"/>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3" name="Footer Placeholder 2">
            <a:extLst>
              <a:ext uri="{FF2B5EF4-FFF2-40B4-BE49-F238E27FC236}">
                <a16:creationId xmlns:a16="http://schemas.microsoft.com/office/drawing/2014/main" id="{B5885930-C31C-731C-17A1-9B407E9FD4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12CAAD-75F7-A514-43C0-E61C0C07268E}"/>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15194696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41CC-31C7-C2FF-A4B8-3CC10BA6B8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82F59B-B749-24A6-2897-160ADECFEA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1D3190-5D9F-D46E-3E1E-3CC709DDF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6AF06A-C6D9-1108-2558-6AA908C6F763}"/>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6" name="Footer Placeholder 5">
            <a:extLst>
              <a:ext uri="{FF2B5EF4-FFF2-40B4-BE49-F238E27FC236}">
                <a16:creationId xmlns:a16="http://schemas.microsoft.com/office/drawing/2014/main" id="{0B06C2F8-378D-D96C-1559-35D698280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834728-EB39-B55C-8C3F-F3C653202C3E}"/>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24767672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7121-B0B5-A502-A84C-365263AD6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C52117-1BD6-5897-BCD6-4DBCFB96D8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FA3975-8DE2-DA75-0C20-3621E9D2A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7B9D9-7ED3-582B-812B-761DD92D420F}"/>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6" name="Footer Placeholder 5">
            <a:extLst>
              <a:ext uri="{FF2B5EF4-FFF2-40B4-BE49-F238E27FC236}">
                <a16:creationId xmlns:a16="http://schemas.microsoft.com/office/drawing/2014/main" id="{5C057475-79A0-8115-1DAE-0BEEBA5FEF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58253-31F4-E2B8-4746-04B3838BB08B}"/>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20003853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C1D7-3FF3-C5AB-9024-A0A0071642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DAC000-6B2E-A2DA-14C2-61FF023B43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D6955-ABB9-88B7-9718-D4BCE7EF9EE5}"/>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5" name="Footer Placeholder 4">
            <a:extLst>
              <a:ext uri="{FF2B5EF4-FFF2-40B4-BE49-F238E27FC236}">
                <a16:creationId xmlns:a16="http://schemas.microsoft.com/office/drawing/2014/main" id="{78B0DCA5-E297-ACFA-C49A-F25AFE6B2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AB8D2-1D52-B36E-52B1-9BCC07A65AD9}"/>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32263220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D0A296-F711-200D-3D8C-F75D071517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6F6150-301C-06B1-8B3A-3C4EF508C4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85E43-F623-6AC9-B156-B8D0E7546BFC}"/>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5" name="Footer Placeholder 4">
            <a:extLst>
              <a:ext uri="{FF2B5EF4-FFF2-40B4-BE49-F238E27FC236}">
                <a16:creationId xmlns:a16="http://schemas.microsoft.com/office/drawing/2014/main" id="{188C04F7-50E0-B1D9-3A13-E0141DC29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B1255-1956-E464-9B8A-C676B7A6F10F}"/>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16182651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 yellow">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AF56D0F2-4915-1040-97F6-0118CDEBA24C}"/>
              </a:ext>
            </a:extLst>
          </p:cNvPr>
          <p:cNvSpPr>
            <a:spLocks noGrp="1"/>
          </p:cNvSpPr>
          <p:nvPr>
            <p:ph type="title" hasCustomPrompt="1"/>
          </p:nvPr>
        </p:nvSpPr>
        <p:spPr>
          <a:xfrm>
            <a:off x="239182" y="3253912"/>
            <a:ext cx="11713637" cy="398229"/>
          </a:xfrm>
          <a:prstGeom prst="rect">
            <a:avLst/>
          </a:prstGeom>
        </p:spPr>
        <p:txBody>
          <a:bodyPr wrap="square" lIns="0" tIns="0" rIns="0" bIns="0" anchor="t">
            <a:spAutoFit/>
          </a:bodyPr>
          <a:lstStyle>
            <a:lvl1pPr algn="ctr">
              <a:spcBef>
                <a:spcPts val="0"/>
              </a:spcBef>
              <a:defRPr sz="2800" b="1" i="0">
                <a:latin typeface="MTN Brighter Sans Bold" pitchFamily="2" charset="77"/>
              </a:defRPr>
            </a:lvl1pPr>
          </a:lstStyle>
          <a:p>
            <a:r>
              <a:rPr lang="en-US"/>
              <a:t>Add presentation title</a:t>
            </a:r>
            <a:endParaRPr lang="en-GB"/>
          </a:p>
        </p:txBody>
      </p:sp>
      <p:sp>
        <p:nvSpPr>
          <p:cNvPr id="42" name="Text Placeholder 19">
            <a:extLst>
              <a:ext uri="{FF2B5EF4-FFF2-40B4-BE49-F238E27FC236}">
                <a16:creationId xmlns:a16="http://schemas.microsoft.com/office/drawing/2014/main" id="{2DC3C8DC-1F38-C34E-B703-B598575F8B15}"/>
              </a:ext>
            </a:extLst>
          </p:cNvPr>
          <p:cNvSpPr>
            <a:spLocks noGrp="1"/>
          </p:cNvSpPr>
          <p:nvPr>
            <p:ph type="body" sz="quarter" idx="10" hasCustomPrompt="1"/>
          </p:nvPr>
        </p:nvSpPr>
        <p:spPr>
          <a:xfrm>
            <a:off x="239180" y="3816390"/>
            <a:ext cx="11713637" cy="276999"/>
          </a:xfrm>
          <a:prstGeom prst="rect">
            <a:avLst/>
          </a:prstGeom>
        </p:spPr>
        <p:txBody>
          <a:bodyPr wrap="square" lIns="0" tIns="0" rIns="0" bIns="0" anchor="t">
            <a:spAutoFit/>
          </a:bodyPr>
          <a:lstStyle>
            <a:lvl1pPr marL="0" indent="0" algn="ctr">
              <a:lnSpc>
                <a:spcPct val="100000"/>
              </a:lnSpc>
              <a:spcBef>
                <a:spcPts val="0"/>
              </a:spcBef>
              <a:buNone/>
              <a:defRPr sz="1800" b="0" i="0">
                <a:solidFill>
                  <a:schemeClr val="tx1"/>
                </a:solidFill>
                <a:latin typeface="MTN Brighter Sans" pitchFamily="2" charset="77"/>
              </a:defRPr>
            </a:lvl1pPr>
          </a:lstStyle>
          <a:p>
            <a:pPr lvl="0"/>
            <a:r>
              <a:rPr lang="en-US"/>
              <a:t>Add subtitle</a:t>
            </a:r>
            <a:endParaRPr lang="en-GB"/>
          </a:p>
        </p:txBody>
      </p:sp>
      <p:pic>
        <p:nvPicPr>
          <p:cNvPr id="7" name="Picture 6">
            <a:extLst>
              <a:ext uri="{FF2B5EF4-FFF2-40B4-BE49-F238E27FC236}">
                <a16:creationId xmlns:a16="http://schemas.microsoft.com/office/drawing/2014/main" id="{3B050AE4-FD82-6B45-8D3A-93732A42FF8B}"/>
              </a:ext>
            </a:extLst>
          </p:cNvPr>
          <p:cNvPicPr>
            <a:picLocks noChangeAspect="1"/>
          </p:cNvPicPr>
          <p:nvPr userDrawn="1"/>
        </p:nvPicPr>
        <p:blipFill>
          <a:blip r:embed="rId2"/>
          <a:stretch>
            <a:fillRect/>
          </a:stretch>
        </p:blipFill>
        <p:spPr>
          <a:xfrm>
            <a:off x="5200651" y="6467520"/>
            <a:ext cx="1790700" cy="177800"/>
          </a:xfrm>
          <a:prstGeom prst="rect">
            <a:avLst/>
          </a:prstGeom>
        </p:spPr>
      </p:pic>
      <p:pic>
        <p:nvPicPr>
          <p:cNvPr id="18" name="Picture 9">
            <a:extLst>
              <a:ext uri="{FF2B5EF4-FFF2-40B4-BE49-F238E27FC236}">
                <a16:creationId xmlns:a16="http://schemas.microsoft.com/office/drawing/2014/main" id="{3716CC9C-210A-DA40-A118-523C3505DC3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219842" y="436693"/>
            <a:ext cx="1752317" cy="876160"/>
          </a:xfrm>
          <a:prstGeom prst="rect">
            <a:avLst/>
          </a:prstGeom>
        </p:spPr>
      </p:pic>
    </p:spTree>
    <p:extLst>
      <p:ext uri="{BB962C8B-B14F-4D97-AF65-F5344CB8AC3E}">
        <p14:creationId xmlns:p14="http://schemas.microsoft.com/office/powerpoint/2010/main" val="19754669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 black">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AF56D0F2-4915-1040-97F6-0118CDEBA24C}"/>
              </a:ext>
            </a:extLst>
          </p:cNvPr>
          <p:cNvSpPr>
            <a:spLocks noGrp="1"/>
          </p:cNvSpPr>
          <p:nvPr>
            <p:ph type="title" hasCustomPrompt="1"/>
          </p:nvPr>
        </p:nvSpPr>
        <p:spPr>
          <a:xfrm>
            <a:off x="239182" y="3253912"/>
            <a:ext cx="11713637" cy="398229"/>
          </a:xfrm>
          <a:prstGeom prst="rect">
            <a:avLst/>
          </a:prstGeom>
        </p:spPr>
        <p:txBody>
          <a:bodyPr wrap="square" lIns="0" tIns="0" rIns="0" bIns="0" anchor="t">
            <a:spAutoFit/>
          </a:bodyPr>
          <a:lstStyle>
            <a:lvl1pPr algn="ctr">
              <a:spcBef>
                <a:spcPts val="0"/>
              </a:spcBef>
              <a:defRPr sz="2800" b="1" i="0">
                <a:solidFill>
                  <a:schemeClr val="tx2"/>
                </a:solidFill>
                <a:latin typeface="MTN Brighter Sans Bold" pitchFamily="2" charset="77"/>
              </a:defRPr>
            </a:lvl1pPr>
          </a:lstStyle>
          <a:p>
            <a:r>
              <a:rPr lang="en-US"/>
              <a:t>Add presentation title</a:t>
            </a:r>
            <a:endParaRPr lang="en-GB"/>
          </a:p>
        </p:txBody>
      </p:sp>
      <p:sp>
        <p:nvSpPr>
          <p:cNvPr id="42" name="Text Placeholder 19">
            <a:extLst>
              <a:ext uri="{FF2B5EF4-FFF2-40B4-BE49-F238E27FC236}">
                <a16:creationId xmlns:a16="http://schemas.microsoft.com/office/drawing/2014/main" id="{2DC3C8DC-1F38-C34E-B703-B598575F8B15}"/>
              </a:ext>
            </a:extLst>
          </p:cNvPr>
          <p:cNvSpPr>
            <a:spLocks noGrp="1"/>
          </p:cNvSpPr>
          <p:nvPr>
            <p:ph type="body" sz="quarter" idx="10" hasCustomPrompt="1"/>
          </p:nvPr>
        </p:nvSpPr>
        <p:spPr>
          <a:xfrm>
            <a:off x="239180" y="3816390"/>
            <a:ext cx="11713637" cy="276999"/>
          </a:xfrm>
          <a:prstGeom prst="rect">
            <a:avLst/>
          </a:prstGeom>
        </p:spPr>
        <p:txBody>
          <a:bodyPr wrap="square" lIns="0" tIns="0" rIns="0" bIns="0" anchor="t">
            <a:spAutoFit/>
          </a:bodyPr>
          <a:lstStyle>
            <a:lvl1pPr marL="0" indent="0" algn="ctr">
              <a:lnSpc>
                <a:spcPct val="100000"/>
              </a:lnSpc>
              <a:spcBef>
                <a:spcPts val="0"/>
              </a:spcBef>
              <a:buNone/>
              <a:defRPr sz="1800" b="0" i="0">
                <a:solidFill>
                  <a:schemeClr val="tx2"/>
                </a:solidFill>
                <a:latin typeface="MTN Brighter Sans" pitchFamily="2" charset="77"/>
              </a:defRPr>
            </a:lvl1pPr>
          </a:lstStyle>
          <a:p>
            <a:pPr lvl="0"/>
            <a:r>
              <a:rPr lang="en-US"/>
              <a:t>Add subtitle</a:t>
            </a:r>
            <a:endParaRPr lang="en-GB"/>
          </a:p>
        </p:txBody>
      </p:sp>
      <p:pic>
        <p:nvPicPr>
          <p:cNvPr id="7" name="Picture 6">
            <a:extLst>
              <a:ext uri="{FF2B5EF4-FFF2-40B4-BE49-F238E27FC236}">
                <a16:creationId xmlns:a16="http://schemas.microsoft.com/office/drawing/2014/main" id="{3B050AE4-FD82-6B45-8D3A-93732A42FF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200651" y="6471477"/>
            <a:ext cx="1790700" cy="169887"/>
          </a:xfrm>
          <a:prstGeom prst="rect">
            <a:avLst/>
          </a:prstGeom>
        </p:spPr>
      </p:pic>
      <p:pic>
        <p:nvPicPr>
          <p:cNvPr id="18" name="Picture 9">
            <a:extLst>
              <a:ext uri="{FF2B5EF4-FFF2-40B4-BE49-F238E27FC236}">
                <a16:creationId xmlns:a16="http://schemas.microsoft.com/office/drawing/2014/main" id="{3716CC9C-210A-DA40-A118-523C3505DC3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219842" y="436693"/>
            <a:ext cx="1752317" cy="876160"/>
          </a:xfrm>
          <a:prstGeom prst="rect">
            <a:avLst/>
          </a:prstGeom>
        </p:spPr>
      </p:pic>
    </p:spTree>
    <p:extLst>
      <p:ext uri="{BB962C8B-B14F-4D97-AF65-F5344CB8AC3E}">
        <p14:creationId xmlns:p14="http://schemas.microsoft.com/office/powerpoint/2010/main" val="220405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93" imgH="493" progId="TCLayout.ActiveDocument.1">
                  <p:embed/>
                </p:oleObj>
              </mc:Choice>
              <mc:Fallback>
                <p:oleObj name="think-cell Slide" r:id="rId3" imgW="493" imgH="493"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FB16232-C6D9-486F-B9FE-990852BCA6EF}"/>
              </a:ext>
            </a:extLst>
          </p:cNvPr>
          <p:cNvSpPr>
            <a:spLocks noGrp="1"/>
          </p:cNvSpPr>
          <p:nvPr>
            <p:ph type="title"/>
          </p:nvPr>
        </p:nvSpPr>
        <p:spPr/>
        <p:txBody>
          <a:bodyPr/>
          <a:lstStyle/>
          <a:p>
            <a:r>
              <a:rPr lang="en-US"/>
              <a:t>Click to edit Master title style</a:t>
            </a:r>
            <a:endParaRPr lang="en-ZA"/>
          </a:p>
        </p:txBody>
      </p:sp>
      <p:sp>
        <p:nvSpPr>
          <p:cNvPr id="4" name="Slide Number Placeholder 3">
            <a:extLst>
              <a:ext uri="{FF2B5EF4-FFF2-40B4-BE49-F238E27FC236}">
                <a16:creationId xmlns:a16="http://schemas.microsoft.com/office/drawing/2014/main" id="{DB98CFF1-9E10-4019-9686-5CFDC0477B90}"/>
              </a:ext>
            </a:extLst>
          </p:cNvPr>
          <p:cNvSpPr>
            <a:spLocks noGrp="1"/>
          </p:cNvSpPr>
          <p:nvPr>
            <p:ph type="sldNum" sz="quarter" idx="10"/>
          </p:nvPr>
        </p:nvSpPr>
        <p:spPr>
          <a:xfrm>
            <a:off x="11419265" y="6602403"/>
            <a:ext cx="342145" cy="174625"/>
          </a:xfrm>
          <a:prstGeom prst="rect">
            <a:avLst/>
          </a:prstGeom>
        </p:spPr>
        <p:txBody>
          <a:bodyPr/>
          <a:lstStyle/>
          <a:p>
            <a:fld id="{6C9EDA83-5074-4C24-8467-F331177C9D01}" type="slidenum">
              <a:rPr lang="en-ZA" smtClean="0">
                <a:solidFill>
                  <a:prstClr val="black"/>
                </a:solidFill>
              </a:rPr>
              <a:pPr/>
              <a:t>‹#›</a:t>
            </a:fld>
            <a:endParaRPr lang="en-ZA">
              <a:solidFill>
                <a:prstClr val="black"/>
              </a:solidFill>
            </a:endParaRPr>
          </a:p>
        </p:txBody>
      </p:sp>
    </p:spTree>
    <p:extLst>
      <p:ext uri="{BB962C8B-B14F-4D97-AF65-F5344CB8AC3E}">
        <p14:creationId xmlns:p14="http://schemas.microsoft.com/office/powerpoint/2010/main" val="35640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Yellow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880F50-782A-44AC-A918-A3B5E74BA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4" y="0"/>
            <a:ext cx="12189631" cy="6858000"/>
          </a:xfrm>
          <a:prstGeom prst="rect">
            <a:avLst/>
          </a:prstGeom>
        </p:spPr>
      </p:pic>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7400" y="2593447"/>
            <a:ext cx="4689764"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8153" y="3869896"/>
            <a:ext cx="4689452"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1629595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with oval">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31734F-3C26-F944-8C59-AED589DAC806}"/>
              </a:ext>
            </a:extLst>
          </p:cNvPr>
          <p:cNvSpPr/>
          <p:nvPr userDrawn="1"/>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8594F158-8057-C344-9E36-D8CA648B86AB}"/>
              </a:ext>
            </a:extLst>
          </p:cNvPr>
          <p:cNvSpPr>
            <a:spLocks noGrp="1"/>
          </p:cNvSpPr>
          <p:nvPr>
            <p:ph type="title" hasCustomPrompt="1"/>
          </p:nvPr>
        </p:nvSpPr>
        <p:spPr>
          <a:xfrm>
            <a:off x="239185" y="4223123"/>
            <a:ext cx="11713632" cy="398229"/>
          </a:xfrm>
          <a:prstGeom prst="rect">
            <a:avLst/>
          </a:prstGeom>
        </p:spPr>
        <p:txBody>
          <a:bodyPr lIns="0" tIns="0" rIns="0" bIns="0" anchor="t">
            <a:spAutoFit/>
          </a:bodyPr>
          <a:lstStyle>
            <a:lvl1pPr algn="ctr">
              <a:spcBef>
                <a:spcPts val="0"/>
              </a:spcBef>
              <a:defRPr sz="2800" b="1" i="0">
                <a:latin typeface="MTN Brighter Sans Bold" pitchFamily="2" charset="77"/>
              </a:defRPr>
            </a:lvl1pPr>
          </a:lstStyle>
          <a:p>
            <a:r>
              <a:rPr lang="en-US"/>
              <a:t>Add presentation title</a:t>
            </a:r>
            <a:endParaRPr lang="en-GB"/>
          </a:p>
        </p:txBody>
      </p:sp>
      <p:sp>
        <p:nvSpPr>
          <p:cNvPr id="10" name="Text Placeholder 19">
            <a:extLst>
              <a:ext uri="{FF2B5EF4-FFF2-40B4-BE49-F238E27FC236}">
                <a16:creationId xmlns:a16="http://schemas.microsoft.com/office/drawing/2014/main" id="{F6E9080D-B79C-2C4D-BB42-A17F4DDA4845}"/>
              </a:ext>
            </a:extLst>
          </p:cNvPr>
          <p:cNvSpPr>
            <a:spLocks noGrp="1"/>
          </p:cNvSpPr>
          <p:nvPr>
            <p:ph type="body" sz="quarter" idx="10" hasCustomPrompt="1"/>
          </p:nvPr>
        </p:nvSpPr>
        <p:spPr>
          <a:xfrm>
            <a:off x="239185" y="4739105"/>
            <a:ext cx="11713632" cy="276999"/>
          </a:xfrm>
          <a:prstGeom prst="rect">
            <a:avLst/>
          </a:prstGeom>
        </p:spPr>
        <p:txBody>
          <a:bodyPr lIns="0" tIns="0" rIns="0" bIns="0" anchor="t">
            <a:spAutoFit/>
          </a:bodyPr>
          <a:lstStyle>
            <a:lvl1pPr marL="0" indent="0" algn="ctr">
              <a:lnSpc>
                <a:spcPct val="100000"/>
              </a:lnSpc>
              <a:spcBef>
                <a:spcPts val="0"/>
              </a:spcBef>
              <a:buNone/>
              <a:defRPr sz="1800" i="0">
                <a:solidFill>
                  <a:schemeClr val="tx1"/>
                </a:solidFill>
                <a:latin typeface="MTN Brighter Sans" pitchFamily="2" charset="77"/>
              </a:defRPr>
            </a:lvl1pPr>
          </a:lstStyle>
          <a:p>
            <a:pPr lvl="0"/>
            <a:r>
              <a:rPr lang="en-US"/>
              <a:t>Add subtitle</a:t>
            </a:r>
            <a:endParaRPr lang="en-GB"/>
          </a:p>
        </p:txBody>
      </p:sp>
      <p:pic>
        <p:nvPicPr>
          <p:cNvPr id="13" name="Picture 12">
            <a:extLst>
              <a:ext uri="{FF2B5EF4-FFF2-40B4-BE49-F238E27FC236}">
                <a16:creationId xmlns:a16="http://schemas.microsoft.com/office/drawing/2014/main" id="{62993152-7356-FC43-9F53-4DA05BF054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11896" y="2308864"/>
            <a:ext cx="5568203" cy="1601080"/>
          </a:xfrm>
          <a:prstGeom prst="rect">
            <a:avLst/>
          </a:prstGeom>
        </p:spPr>
      </p:pic>
      <p:pic>
        <p:nvPicPr>
          <p:cNvPr id="8" name="Picture 7">
            <a:extLst>
              <a:ext uri="{FF2B5EF4-FFF2-40B4-BE49-F238E27FC236}">
                <a16:creationId xmlns:a16="http://schemas.microsoft.com/office/drawing/2014/main" id="{8625FBAD-B46F-6541-95E0-A9E649484267}"/>
              </a:ext>
            </a:extLst>
          </p:cNvPr>
          <p:cNvPicPr>
            <a:picLocks noChangeAspect="1"/>
          </p:cNvPicPr>
          <p:nvPr userDrawn="1"/>
        </p:nvPicPr>
        <p:blipFill>
          <a:blip r:embed="rId3"/>
          <a:stretch>
            <a:fillRect/>
          </a:stretch>
        </p:blipFill>
        <p:spPr>
          <a:xfrm>
            <a:off x="5200651" y="6467520"/>
            <a:ext cx="1790700" cy="177800"/>
          </a:xfrm>
          <a:prstGeom prst="rect">
            <a:avLst/>
          </a:prstGeom>
        </p:spPr>
      </p:pic>
      <p:pic>
        <p:nvPicPr>
          <p:cNvPr id="15" name="Picture 9">
            <a:extLst>
              <a:ext uri="{FF2B5EF4-FFF2-40B4-BE49-F238E27FC236}">
                <a16:creationId xmlns:a16="http://schemas.microsoft.com/office/drawing/2014/main" id="{567F288F-9D69-BF40-AC4D-6296CC380E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19842" y="436693"/>
            <a:ext cx="1752317" cy="876160"/>
          </a:xfrm>
          <a:prstGeom prst="rect">
            <a:avLst/>
          </a:prstGeom>
        </p:spPr>
      </p:pic>
    </p:spTree>
    <p:extLst>
      <p:ext uri="{BB962C8B-B14F-4D97-AF65-F5344CB8AC3E}">
        <p14:creationId xmlns:p14="http://schemas.microsoft.com/office/powerpoint/2010/main" val="2495868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with image no branding">
    <p:spTree>
      <p:nvGrpSpPr>
        <p:cNvPr id="1" name=""/>
        <p:cNvGrpSpPr/>
        <p:nvPr/>
      </p:nvGrpSpPr>
      <p:grpSpPr>
        <a:xfrm>
          <a:off x="0" y="0"/>
          <a:ext cx="0" cy="0"/>
          <a:chOff x="0" y="0"/>
          <a:chExt cx="0" cy="0"/>
        </a:xfrm>
      </p:grpSpPr>
      <p:sp>
        <p:nvSpPr>
          <p:cNvPr id="23" name="Section name here">
            <a:extLst>
              <a:ext uri="{FF2B5EF4-FFF2-40B4-BE49-F238E27FC236}">
                <a16:creationId xmlns:a16="http://schemas.microsoft.com/office/drawing/2014/main" id="{F841A614-AEC1-CF40-8894-3FEECD995A46}"/>
              </a:ext>
            </a:extLst>
          </p:cNvPr>
          <p:cNvSpPr txBox="1">
            <a:spLocks noGrp="1"/>
          </p:cNvSpPr>
          <p:nvPr>
            <p:ph type="body" sz="quarter" idx="23" hasCustomPrompt="1"/>
          </p:nvPr>
        </p:nvSpPr>
        <p:spPr>
          <a:xfrm>
            <a:off x="4370883" y="533735"/>
            <a:ext cx="1560256" cy="205184"/>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25" name="Section name here">
            <a:extLst>
              <a:ext uri="{FF2B5EF4-FFF2-40B4-BE49-F238E27FC236}">
                <a16:creationId xmlns:a16="http://schemas.microsoft.com/office/drawing/2014/main" id="{E6511A7E-C0B9-6042-AEB6-1D8D3F3E7787}"/>
              </a:ext>
            </a:extLst>
          </p:cNvPr>
          <p:cNvSpPr txBox="1">
            <a:spLocks noGrp="1"/>
          </p:cNvSpPr>
          <p:nvPr>
            <p:ph type="body" sz="quarter" idx="24" hasCustomPrompt="1"/>
          </p:nvPr>
        </p:nvSpPr>
        <p:spPr>
          <a:xfrm>
            <a:off x="1530928" y="533735"/>
            <a:ext cx="2062531" cy="205184"/>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
        <p:nvSpPr>
          <p:cNvPr id="12" name="Slide Number">
            <a:extLst>
              <a:ext uri="{FF2B5EF4-FFF2-40B4-BE49-F238E27FC236}">
                <a16:creationId xmlns:a16="http://schemas.microsoft.com/office/drawing/2014/main" id="{1CDF80BE-6831-264D-A275-19546B18D8BA}"/>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Tree>
    <p:extLst>
      <p:ext uri="{BB962C8B-B14F-4D97-AF65-F5344CB8AC3E}">
        <p14:creationId xmlns:p14="http://schemas.microsoft.com/office/powerpoint/2010/main" val="1044134801"/>
      </p:ext>
    </p:extLst>
  </p:cSld>
  <p:clrMapOvr>
    <a:masterClrMapping/>
  </p:clrMapOvr>
  <p:extLst>
    <p:ext uri="{DCECCB84-F9BA-43D5-87BE-67443E8EF086}">
      <p15:sldGuideLst xmlns:p15="http://schemas.microsoft.com/office/powerpoint/2012/main">
        <p15:guide id="1" orient="horz" pos="37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724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4206"/>
            <a:ext cx="11404600" cy="493811"/>
          </a:xfrm>
        </p:spPr>
        <p:txBody>
          <a:bodyPr/>
          <a:lstStyle>
            <a:lvl1pPr>
              <a:defRPr/>
            </a:lvl1pPr>
          </a:lstStyle>
          <a:p>
            <a:r>
              <a:rPr lang="en-US"/>
              <a:t>Add title</a:t>
            </a:r>
            <a:endParaRPr lang="en-GB"/>
          </a:p>
        </p:txBody>
      </p:sp>
    </p:spTree>
    <p:extLst>
      <p:ext uri="{BB962C8B-B14F-4D97-AF65-F5344CB8AC3E}">
        <p14:creationId xmlns:p14="http://schemas.microsoft.com/office/powerpoint/2010/main" val="2382874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4206"/>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869320"/>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Tree>
    <p:extLst>
      <p:ext uri="{BB962C8B-B14F-4D97-AF65-F5344CB8AC3E}">
        <p14:creationId xmlns:p14="http://schemas.microsoft.com/office/powerpoint/2010/main" val="1912426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4206"/>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869320"/>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1520825"/>
            <a:ext cx="11403414" cy="3455988"/>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71164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5230"/>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hasCustomPrompt="1"/>
          </p:nvPr>
        </p:nvSpPr>
        <p:spPr>
          <a:xfrm>
            <a:off x="6292850" y="1520826"/>
            <a:ext cx="5505450" cy="345598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860611"/>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393700" y="1520826"/>
            <a:ext cx="5505450" cy="4103687"/>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6362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4206"/>
            <a:ext cx="11404600" cy="493811"/>
          </a:xfrm>
        </p:spPr>
        <p:txBody>
          <a:bodyPr/>
          <a:lstStyle>
            <a:lvl1pPr>
              <a:defRPr/>
            </a:lvl1pPr>
          </a:lstStyle>
          <a:p>
            <a:r>
              <a:rPr lang="en-US"/>
              <a:t>Add title</a:t>
            </a:r>
            <a:endParaRPr lang="en-GB"/>
          </a:p>
        </p:txBody>
      </p:sp>
    </p:spTree>
    <p:extLst>
      <p:ext uri="{BB962C8B-B14F-4D97-AF65-F5344CB8AC3E}">
        <p14:creationId xmlns:p14="http://schemas.microsoft.com/office/powerpoint/2010/main" val="3106495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6292849" y="393700"/>
            <a:ext cx="5505451" cy="458311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345230"/>
            <a:ext cx="5506636" cy="493811"/>
          </a:xfrm>
        </p:spPr>
        <p:txBody>
          <a:bodyPr vert="horz" lIns="0" tIns="0" rIns="0" bIns="0" rtlCol="0" anchor="t">
            <a:noAutofit/>
          </a:bodyPr>
          <a:lstStyle>
            <a:lvl1pPr>
              <a:defRPr lang="en-GB" dirty="0"/>
            </a:lvl1pPr>
          </a:lstStyle>
          <a:p>
            <a:pPr marL="0" lvl="0" indent="0">
              <a:buFont typeface="Arial" panose="020B0604020202020204" pitchFamily="34" charset="0"/>
            </a:pPr>
            <a:r>
              <a:rPr lang="en-US"/>
              <a:t>Add title</a:t>
            </a:r>
            <a:endParaRPr lang="en-GB"/>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860611"/>
            <a:ext cx="5506636"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393700" y="1520825"/>
            <a:ext cx="5505450" cy="4103688"/>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79211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6292849" y="393700"/>
            <a:ext cx="5505451" cy="458311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345230"/>
            <a:ext cx="5506636" cy="969408"/>
          </a:xfrm>
        </p:spPr>
        <p:txBody>
          <a:bodyPr/>
          <a:lstStyle>
            <a:lvl1pPr marL="0" indent="0">
              <a:buFont typeface="Arial" panose="020B0604020202020204" pitchFamily="34" charset="0"/>
              <a:buNone/>
              <a:defRPr/>
            </a:lvl1pPr>
          </a:lstStyle>
          <a:p>
            <a:r>
              <a:rPr lang="en-US"/>
              <a:t>Add two line title</a:t>
            </a:r>
            <a:endParaRPr lang="en-GB"/>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1314638"/>
            <a:ext cx="5506636"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393700" y="1914525"/>
            <a:ext cx="5505450" cy="3709988"/>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98131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29741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with oval">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31734F-3C26-F944-8C59-AED589DAC806}"/>
              </a:ext>
            </a:extLst>
          </p:cNvPr>
          <p:cNvSpPr/>
          <p:nvPr userDrawn="1"/>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8594F158-8057-C344-9E36-D8CA648B86AB}"/>
              </a:ext>
            </a:extLst>
          </p:cNvPr>
          <p:cNvSpPr>
            <a:spLocks noGrp="1"/>
          </p:cNvSpPr>
          <p:nvPr>
            <p:ph type="title" hasCustomPrompt="1"/>
          </p:nvPr>
        </p:nvSpPr>
        <p:spPr>
          <a:xfrm>
            <a:off x="239185" y="4223123"/>
            <a:ext cx="11713632" cy="398229"/>
          </a:xfrm>
          <a:prstGeom prst="rect">
            <a:avLst/>
          </a:prstGeom>
        </p:spPr>
        <p:txBody>
          <a:bodyPr lIns="0" tIns="0" rIns="0" bIns="0" anchor="t">
            <a:spAutoFit/>
          </a:bodyPr>
          <a:lstStyle>
            <a:lvl1pPr algn="ctr">
              <a:spcBef>
                <a:spcPts val="0"/>
              </a:spcBef>
              <a:defRPr sz="2800" b="1" i="0">
                <a:latin typeface="MTN Brighter Sans Bold" pitchFamily="2" charset="77"/>
              </a:defRPr>
            </a:lvl1pPr>
          </a:lstStyle>
          <a:p>
            <a:r>
              <a:rPr lang="en-US"/>
              <a:t>Add presentation title</a:t>
            </a:r>
            <a:endParaRPr lang="en-GB"/>
          </a:p>
        </p:txBody>
      </p:sp>
      <p:sp>
        <p:nvSpPr>
          <p:cNvPr id="10" name="Text Placeholder 19">
            <a:extLst>
              <a:ext uri="{FF2B5EF4-FFF2-40B4-BE49-F238E27FC236}">
                <a16:creationId xmlns:a16="http://schemas.microsoft.com/office/drawing/2014/main" id="{F6E9080D-B79C-2C4D-BB42-A17F4DDA4845}"/>
              </a:ext>
            </a:extLst>
          </p:cNvPr>
          <p:cNvSpPr>
            <a:spLocks noGrp="1"/>
          </p:cNvSpPr>
          <p:nvPr>
            <p:ph type="body" sz="quarter" idx="10" hasCustomPrompt="1"/>
          </p:nvPr>
        </p:nvSpPr>
        <p:spPr>
          <a:xfrm>
            <a:off x="239185" y="4739105"/>
            <a:ext cx="11713632" cy="276999"/>
          </a:xfrm>
          <a:prstGeom prst="rect">
            <a:avLst/>
          </a:prstGeom>
        </p:spPr>
        <p:txBody>
          <a:bodyPr lIns="0" tIns="0" rIns="0" bIns="0" anchor="t">
            <a:spAutoFit/>
          </a:bodyPr>
          <a:lstStyle>
            <a:lvl1pPr marL="0" indent="0" algn="ctr">
              <a:lnSpc>
                <a:spcPct val="100000"/>
              </a:lnSpc>
              <a:spcBef>
                <a:spcPts val="0"/>
              </a:spcBef>
              <a:buNone/>
              <a:defRPr sz="1800" i="0">
                <a:solidFill>
                  <a:schemeClr val="tx1"/>
                </a:solidFill>
                <a:latin typeface="MTN Brighter Sans" pitchFamily="2" charset="77"/>
              </a:defRPr>
            </a:lvl1pPr>
          </a:lstStyle>
          <a:p>
            <a:pPr lvl="0"/>
            <a:r>
              <a:rPr lang="en-US"/>
              <a:t>Add subtitle</a:t>
            </a:r>
            <a:endParaRPr lang="en-GB"/>
          </a:p>
        </p:txBody>
      </p:sp>
      <p:pic>
        <p:nvPicPr>
          <p:cNvPr id="13" name="Picture 12">
            <a:extLst>
              <a:ext uri="{FF2B5EF4-FFF2-40B4-BE49-F238E27FC236}">
                <a16:creationId xmlns:a16="http://schemas.microsoft.com/office/drawing/2014/main" id="{62993152-7356-FC43-9F53-4DA05BF054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11896" y="2308864"/>
            <a:ext cx="5568203" cy="1601080"/>
          </a:xfrm>
          <a:prstGeom prst="rect">
            <a:avLst/>
          </a:prstGeom>
        </p:spPr>
      </p:pic>
      <p:pic>
        <p:nvPicPr>
          <p:cNvPr id="8" name="Picture 7">
            <a:extLst>
              <a:ext uri="{FF2B5EF4-FFF2-40B4-BE49-F238E27FC236}">
                <a16:creationId xmlns:a16="http://schemas.microsoft.com/office/drawing/2014/main" id="{8625FBAD-B46F-6541-95E0-A9E649484267}"/>
              </a:ext>
            </a:extLst>
          </p:cNvPr>
          <p:cNvPicPr>
            <a:picLocks noChangeAspect="1"/>
          </p:cNvPicPr>
          <p:nvPr userDrawn="1"/>
        </p:nvPicPr>
        <p:blipFill>
          <a:blip r:embed="rId3"/>
          <a:stretch>
            <a:fillRect/>
          </a:stretch>
        </p:blipFill>
        <p:spPr>
          <a:xfrm>
            <a:off x="5200651" y="6467520"/>
            <a:ext cx="1790700" cy="177800"/>
          </a:xfrm>
          <a:prstGeom prst="rect">
            <a:avLst/>
          </a:prstGeom>
        </p:spPr>
      </p:pic>
      <p:pic>
        <p:nvPicPr>
          <p:cNvPr id="15" name="Picture 9">
            <a:extLst>
              <a:ext uri="{FF2B5EF4-FFF2-40B4-BE49-F238E27FC236}">
                <a16:creationId xmlns:a16="http://schemas.microsoft.com/office/drawing/2014/main" id="{567F288F-9D69-BF40-AC4D-6296CC380E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19842" y="436693"/>
            <a:ext cx="1752317" cy="876160"/>
          </a:xfrm>
          <a:prstGeom prst="rect">
            <a:avLst/>
          </a:prstGeom>
        </p:spPr>
      </p:pic>
    </p:spTree>
    <p:extLst>
      <p:ext uri="{BB962C8B-B14F-4D97-AF65-F5344CB8AC3E}">
        <p14:creationId xmlns:p14="http://schemas.microsoft.com/office/powerpoint/2010/main" val="2915663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with image no branding">
    <p:spTree>
      <p:nvGrpSpPr>
        <p:cNvPr id="1" name=""/>
        <p:cNvGrpSpPr/>
        <p:nvPr/>
      </p:nvGrpSpPr>
      <p:grpSpPr>
        <a:xfrm>
          <a:off x="0" y="0"/>
          <a:ext cx="0" cy="0"/>
          <a:chOff x="0" y="0"/>
          <a:chExt cx="0" cy="0"/>
        </a:xfrm>
      </p:grpSpPr>
      <p:sp>
        <p:nvSpPr>
          <p:cNvPr id="23" name="Section name here">
            <a:extLst>
              <a:ext uri="{FF2B5EF4-FFF2-40B4-BE49-F238E27FC236}">
                <a16:creationId xmlns:a16="http://schemas.microsoft.com/office/drawing/2014/main" id="{F841A614-AEC1-CF40-8894-3FEECD995A46}"/>
              </a:ext>
            </a:extLst>
          </p:cNvPr>
          <p:cNvSpPr txBox="1">
            <a:spLocks noGrp="1"/>
          </p:cNvSpPr>
          <p:nvPr>
            <p:ph type="body" sz="quarter" idx="23" hasCustomPrompt="1"/>
          </p:nvPr>
        </p:nvSpPr>
        <p:spPr>
          <a:xfrm>
            <a:off x="4370883" y="533735"/>
            <a:ext cx="1560256" cy="205184"/>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25" name="Section name here">
            <a:extLst>
              <a:ext uri="{FF2B5EF4-FFF2-40B4-BE49-F238E27FC236}">
                <a16:creationId xmlns:a16="http://schemas.microsoft.com/office/drawing/2014/main" id="{E6511A7E-C0B9-6042-AEB6-1D8D3F3E7787}"/>
              </a:ext>
            </a:extLst>
          </p:cNvPr>
          <p:cNvSpPr txBox="1">
            <a:spLocks noGrp="1"/>
          </p:cNvSpPr>
          <p:nvPr>
            <p:ph type="body" sz="quarter" idx="24" hasCustomPrompt="1"/>
          </p:nvPr>
        </p:nvSpPr>
        <p:spPr>
          <a:xfrm>
            <a:off x="1530928" y="533735"/>
            <a:ext cx="2062531" cy="205184"/>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
        <p:nvSpPr>
          <p:cNvPr id="12" name="Slide Number">
            <a:extLst>
              <a:ext uri="{FF2B5EF4-FFF2-40B4-BE49-F238E27FC236}">
                <a16:creationId xmlns:a16="http://schemas.microsoft.com/office/drawing/2014/main" id="{1CDF80BE-6831-264D-A275-19546B18D8BA}"/>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Tree>
    <p:extLst>
      <p:ext uri="{BB962C8B-B14F-4D97-AF65-F5344CB8AC3E}">
        <p14:creationId xmlns:p14="http://schemas.microsoft.com/office/powerpoint/2010/main" val="3156632890"/>
      </p:ext>
    </p:extLst>
  </p:cSld>
  <p:clrMapOvr>
    <a:masterClrMapping/>
  </p:clrMapOvr>
  <p:extLst>
    <p:ext uri="{DCECCB84-F9BA-43D5-87BE-67443E8EF086}">
      <p15:sldGuideLst xmlns:p15="http://schemas.microsoft.com/office/powerpoint/2012/main">
        <p15:guide id="1" orient="horz" pos="37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with oval a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E563C-5802-431D-B9EE-EA49C5812A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85" y="0"/>
            <a:ext cx="12190816" cy="6858000"/>
          </a:xfrm>
          <a:prstGeom prst="rect">
            <a:avLst/>
          </a:prstGeom>
        </p:spPr>
      </p:pic>
      <p:pic>
        <p:nvPicPr>
          <p:cNvPr id="12" name="Picture 11">
            <a:extLst>
              <a:ext uri="{FF2B5EF4-FFF2-40B4-BE49-F238E27FC236}">
                <a16:creationId xmlns:a16="http://schemas.microsoft.com/office/drawing/2014/main" id="{B5C43412-D082-47C6-882D-370EA5EF5E2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83537"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6215" y="2602681"/>
            <a:ext cx="2972985"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6968" y="3879130"/>
            <a:ext cx="2972787"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1691594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oval a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E563C-5802-431D-B9EE-EA49C5812A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3537" cy="6858000"/>
          </a:xfrm>
          <a:prstGeom prst="rect">
            <a:avLst/>
          </a:prstGeom>
        </p:spPr>
      </p:pic>
      <p:pic>
        <p:nvPicPr>
          <p:cNvPr id="7" name="Picture 6">
            <a:extLst>
              <a:ext uri="{FF2B5EF4-FFF2-40B4-BE49-F238E27FC236}">
                <a16:creationId xmlns:a16="http://schemas.microsoft.com/office/drawing/2014/main" id="{B5C43412-D082-47C6-882D-370EA5EF5E2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83537"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6215" y="2602681"/>
            <a:ext cx="2972985"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6968" y="3879130"/>
            <a:ext cx="2972787"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636176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with oval a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E563C-5802-431D-B9EE-EA49C5812A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4" y="0"/>
            <a:ext cx="12183537"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pic>
        <p:nvPicPr>
          <p:cNvPr id="7" name="Picture 6">
            <a:extLst>
              <a:ext uri="{FF2B5EF4-FFF2-40B4-BE49-F238E27FC236}">
                <a16:creationId xmlns:a16="http://schemas.microsoft.com/office/drawing/2014/main" id="{B5C43412-D082-47C6-882D-370EA5EF5E2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83537" cy="6857999"/>
          </a:xfrm>
          <a:prstGeom prst="rect">
            <a:avLst/>
          </a:prstGeom>
        </p:spPr>
      </p:pic>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6215" y="2602681"/>
            <a:ext cx="2972985"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6968" y="3879130"/>
            <a:ext cx="2972787"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1472149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inversed oval a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E563C-5802-431D-B9EE-EA49C5812A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6742546" cy="5532581"/>
          </a:xfrm>
          <a:prstGeom prst="rect">
            <a:avLst/>
          </a:prstGeom>
        </p:spPr>
      </p:pic>
      <p:pic>
        <p:nvPicPr>
          <p:cNvPr id="6" name="Picture 5">
            <a:extLst>
              <a:ext uri="{FF2B5EF4-FFF2-40B4-BE49-F238E27FC236}">
                <a16:creationId xmlns:a16="http://schemas.microsoft.com/office/drawing/2014/main" id="{C716B6C6-BBEE-4BFB-84EF-E69EC64A4AF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31" y="0"/>
            <a:ext cx="12183537"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426408" y="2316354"/>
            <a:ext cx="2972985"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427161" y="3592803"/>
            <a:ext cx="2972787"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3627999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with inversed oval a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E563C-5802-431D-B9EE-EA49C5812A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805105" cy="5506434"/>
          </a:xfrm>
          <a:prstGeom prst="rect">
            <a:avLst/>
          </a:prstGeom>
        </p:spPr>
      </p:pic>
      <p:pic>
        <p:nvPicPr>
          <p:cNvPr id="6" name="Picture 5">
            <a:extLst>
              <a:ext uri="{FF2B5EF4-FFF2-40B4-BE49-F238E27FC236}">
                <a16:creationId xmlns:a16="http://schemas.microsoft.com/office/drawing/2014/main" id="{C716B6C6-BBEE-4BFB-84EF-E69EC64A4AF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63" y="0"/>
            <a:ext cx="12183537"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426408" y="2316354"/>
            <a:ext cx="2972985"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427161" y="3592803"/>
            <a:ext cx="2972787"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736382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4206"/>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869320"/>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Tree>
    <p:extLst>
      <p:ext uri="{BB962C8B-B14F-4D97-AF65-F5344CB8AC3E}">
        <p14:creationId xmlns:p14="http://schemas.microsoft.com/office/powerpoint/2010/main" val="273512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with inversed oval a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E563C-5802-431D-B9EE-EA49C5812A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8122476" cy="5800669"/>
          </a:xfrm>
          <a:prstGeom prst="rect">
            <a:avLst/>
          </a:prstGeom>
        </p:spPr>
      </p:pic>
      <p:pic>
        <p:nvPicPr>
          <p:cNvPr id="6" name="Picture 5">
            <a:extLst>
              <a:ext uri="{FF2B5EF4-FFF2-40B4-BE49-F238E27FC236}">
                <a16:creationId xmlns:a16="http://schemas.microsoft.com/office/drawing/2014/main" id="{C716B6C6-BBEE-4BFB-84EF-E69EC64A4AF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63" y="0"/>
            <a:ext cx="12183537"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426408" y="2316354"/>
            <a:ext cx="2972985"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427161" y="3592803"/>
            <a:ext cx="2972787"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2614611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Yellow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880F50-782A-44AC-A918-A3B5E74BA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4" y="0"/>
            <a:ext cx="12189631" cy="6858000"/>
          </a:xfrm>
          <a:prstGeom prst="rect">
            <a:avLst/>
          </a:prstGeom>
        </p:spPr>
      </p:pic>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7400" y="2593447"/>
            <a:ext cx="4689764"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8153" y="3869896"/>
            <a:ext cx="4689452"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5713797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11EE3D-F982-48D6-B886-E22A5EFB58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4" y="0"/>
            <a:ext cx="12189631" cy="6858000"/>
          </a:xfrm>
          <a:prstGeom prst="rect">
            <a:avLst/>
          </a:prstGeom>
        </p:spPr>
      </p:pic>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87400" y="2593447"/>
            <a:ext cx="4689764" cy="1110338"/>
          </a:xfrm>
        </p:spPr>
        <p:txBody>
          <a:bodyPr anchor="ctr"/>
          <a:lstStyle>
            <a:lvl1pPr>
              <a:spcBef>
                <a:spcPts val="0"/>
              </a:spcBef>
              <a:defRPr sz="2800"/>
            </a:lvl1pPr>
          </a:lstStyle>
          <a:p>
            <a:r>
              <a:rPr lang="en-US"/>
              <a:t>Add presentation title</a:t>
            </a:r>
            <a:endParaRPr lang="en-GB"/>
          </a:p>
        </p:txBody>
      </p:sp>
      <p:sp>
        <p:nvSpPr>
          <p:cNvPr id="20"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788153" y="3869896"/>
            <a:ext cx="4689452" cy="415781"/>
          </a:xfrm>
          <a:prstGeom prst="rect">
            <a:avLst/>
          </a:prstGeom>
        </p:spPr>
        <p:txBody>
          <a:bodyPr anchor="ctr"/>
          <a:lstStyle>
            <a:lvl1pPr marL="0" indent="0">
              <a:spcBef>
                <a:spcPts val="0"/>
              </a:spcBef>
              <a:buNone/>
              <a:defRPr sz="1800" i="1"/>
            </a:lvl1pPr>
          </a:lstStyle>
          <a:p>
            <a:pPr lvl="0"/>
            <a:r>
              <a:rPr lang="en-US"/>
              <a:t>Add subtitle</a:t>
            </a:r>
            <a:endParaRPr lang="en-GB"/>
          </a:p>
        </p:txBody>
      </p:sp>
    </p:spTree>
    <p:extLst>
      <p:ext uri="{BB962C8B-B14F-4D97-AF65-F5344CB8AC3E}">
        <p14:creationId xmlns:p14="http://schemas.microsoft.com/office/powerpoint/2010/main" val="2791115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y'ello oval and imag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0FEB49-F878-4F94-8F28-15BEAD80808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85" y="0"/>
            <a:ext cx="12190816"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pic>
        <p:nvPicPr>
          <p:cNvPr id="5" name="Picture 4">
            <a:extLst>
              <a:ext uri="{FF2B5EF4-FFF2-40B4-BE49-F238E27FC236}">
                <a16:creationId xmlns:a16="http://schemas.microsoft.com/office/drawing/2014/main" id="{7774509B-4785-48AF-A24D-0E1559CB67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66"/>
            <a:ext cx="12189631" cy="6856667"/>
          </a:xfrm>
          <a:prstGeom prst="rect">
            <a:avLst/>
          </a:prstGeom>
        </p:spPr>
      </p:pic>
    </p:spTree>
    <p:extLst>
      <p:ext uri="{BB962C8B-B14F-4D97-AF65-F5344CB8AC3E}">
        <p14:creationId xmlns:p14="http://schemas.microsoft.com/office/powerpoint/2010/main" val="3804082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y'ello oval and imag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0FEB49-F878-4F94-8F28-15BEAD8080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4" y="0"/>
            <a:ext cx="12183537" cy="6858000"/>
          </a:xfrm>
          <a:prstGeom prst="rect">
            <a:avLst/>
          </a:prstGeom>
        </p:spPr>
      </p:pic>
      <p:pic>
        <p:nvPicPr>
          <p:cNvPr id="4" name="Picture 3">
            <a:extLst>
              <a:ext uri="{FF2B5EF4-FFF2-40B4-BE49-F238E27FC236}">
                <a16:creationId xmlns:a16="http://schemas.microsoft.com/office/drawing/2014/main" id="{7774509B-4785-48AF-A24D-0E1559CB67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66"/>
            <a:ext cx="12189631" cy="6856667"/>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Tree>
    <p:extLst>
      <p:ext uri="{BB962C8B-B14F-4D97-AF65-F5344CB8AC3E}">
        <p14:creationId xmlns:p14="http://schemas.microsoft.com/office/powerpoint/2010/main" val="2566890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ection y'ello oval and imag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0FEB49-F878-4F94-8F28-15BEAD8080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4" y="0"/>
            <a:ext cx="12183537" cy="6858000"/>
          </a:xfrm>
          <a:prstGeom prst="rect">
            <a:avLst/>
          </a:prstGeom>
        </p:spPr>
      </p:pic>
      <p:pic>
        <p:nvPicPr>
          <p:cNvPr id="4" name="Picture 3">
            <a:extLst>
              <a:ext uri="{FF2B5EF4-FFF2-40B4-BE49-F238E27FC236}">
                <a16:creationId xmlns:a16="http://schemas.microsoft.com/office/drawing/2014/main" id="{7774509B-4785-48AF-A24D-0E1559CB67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66"/>
            <a:ext cx="12189631" cy="6856667"/>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Tree>
    <p:extLst>
      <p:ext uri="{BB962C8B-B14F-4D97-AF65-F5344CB8AC3E}">
        <p14:creationId xmlns:p14="http://schemas.microsoft.com/office/powerpoint/2010/main" val="25668903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y'ello oval and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6292850" y="2873831"/>
            <a:ext cx="2972985" cy="1110338"/>
          </a:xfrm>
        </p:spPr>
        <p:txBody>
          <a:bodyPr anchor="ctr"/>
          <a:lstStyle>
            <a:lvl1pPr>
              <a:spcBef>
                <a:spcPts val="0"/>
              </a:spcBef>
              <a:defRPr sz="2800"/>
            </a:lvl1pPr>
          </a:lstStyle>
          <a:p>
            <a:r>
              <a:rPr lang="en-US"/>
              <a:t>Add section title</a:t>
            </a:r>
            <a:endParaRPr lang="en-GB"/>
          </a:p>
        </p:txBody>
      </p:sp>
      <p:pic>
        <p:nvPicPr>
          <p:cNvPr id="5" name="Picture 4">
            <a:extLst>
              <a:ext uri="{FF2B5EF4-FFF2-40B4-BE49-F238E27FC236}">
                <a16:creationId xmlns:a16="http://schemas.microsoft.com/office/drawing/2014/main" id="{7774509B-4785-48AF-A24D-0E1559CB67E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66"/>
            <a:ext cx="12189630" cy="6856667"/>
          </a:xfrm>
          <a:prstGeom prst="rect">
            <a:avLst/>
          </a:prstGeom>
        </p:spPr>
      </p:pic>
    </p:spTree>
    <p:extLst>
      <p:ext uri="{BB962C8B-B14F-4D97-AF65-F5344CB8AC3E}">
        <p14:creationId xmlns:p14="http://schemas.microsoft.com/office/powerpoint/2010/main" val="1699599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nversed full oval with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CD23B-400C-41D8-893E-690E8FE2E1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85" y="748144"/>
            <a:ext cx="12190816" cy="5634183"/>
          </a:xfrm>
          <a:prstGeom prst="rect">
            <a:avLst/>
          </a:prstGeom>
        </p:spPr>
      </p:pic>
      <p:pic>
        <p:nvPicPr>
          <p:cNvPr id="10" name="Picture 9">
            <a:extLst>
              <a:ext uri="{FF2B5EF4-FFF2-40B4-BE49-F238E27FC236}">
                <a16:creationId xmlns:a16="http://schemas.microsoft.com/office/drawing/2014/main" id="{2A669F68-B064-49D0-A093-84974837DA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84" y="0"/>
            <a:ext cx="12189631"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Tree>
    <p:extLst>
      <p:ext uri="{BB962C8B-B14F-4D97-AF65-F5344CB8AC3E}">
        <p14:creationId xmlns:p14="http://schemas.microsoft.com/office/powerpoint/2010/main" val="36909988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versed full oval with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CD23B-400C-41D8-893E-690E8FE2E1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2765"/>
          </a:xfrm>
          <a:prstGeom prst="rect">
            <a:avLst/>
          </a:prstGeom>
        </p:spPr>
      </p:pic>
      <p:pic>
        <p:nvPicPr>
          <p:cNvPr id="10" name="Picture 9">
            <a:extLst>
              <a:ext uri="{FF2B5EF4-FFF2-40B4-BE49-F238E27FC236}">
                <a16:creationId xmlns:a16="http://schemas.microsoft.com/office/drawing/2014/main" id="{2A669F68-B064-49D0-A093-84974837DA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69" y="0"/>
            <a:ext cx="12189631"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Tree>
    <p:extLst>
      <p:ext uri="{BB962C8B-B14F-4D97-AF65-F5344CB8AC3E}">
        <p14:creationId xmlns:p14="http://schemas.microsoft.com/office/powerpoint/2010/main" val="8493712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versed full oval with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CD23B-400C-41D8-893E-690E8FE2E1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2764"/>
          </a:xfrm>
          <a:prstGeom prst="rect">
            <a:avLst/>
          </a:prstGeom>
        </p:spPr>
      </p:pic>
      <p:pic>
        <p:nvPicPr>
          <p:cNvPr id="10" name="Picture 9">
            <a:extLst>
              <a:ext uri="{FF2B5EF4-FFF2-40B4-BE49-F238E27FC236}">
                <a16:creationId xmlns:a16="http://schemas.microsoft.com/office/drawing/2014/main" id="{2A669F68-B064-49D0-A093-84974837DA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69" y="0"/>
            <a:ext cx="12189631"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Tree>
    <p:extLst>
      <p:ext uri="{BB962C8B-B14F-4D97-AF65-F5344CB8AC3E}">
        <p14:creationId xmlns:p14="http://schemas.microsoft.com/office/powerpoint/2010/main" val="3690998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4206"/>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869320"/>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1520825"/>
            <a:ext cx="11403414" cy="3455988"/>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993095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inversed oval with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CD23B-400C-41D8-893E-690E8FE2E1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85" y="0"/>
            <a:ext cx="6695179" cy="5634183"/>
          </a:xfrm>
          <a:prstGeom prst="rect">
            <a:avLst/>
          </a:prstGeom>
        </p:spPr>
      </p:pic>
      <p:pic>
        <p:nvPicPr>
          <p:cNvPr id="4" name="Picture 3">
            <a:extLst>
              <a:ext uri="{FF2B5EF4-FFF2-40B4-BE49-F238E27FC236}">
                <a16:creationId xmlns:a16="http://schemas.microsoft.com/office/drawing/2014/main" id="{28672C0D-8E0B-4BC3-A247-903A1567229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84" y="0"/>
            <a:ext cx="12189631"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416797" y="2307118"/>
            <a:ext cx="2972985" cy="1110338"/>
          </a:xfrm>
        </p:spPr>
        <p:txBody>
          <a:bodyPr anchor="ctr"/>
          <a:lstStyle>
            <a:lvl1pPr>
              <a:spcBef>
                <a:spcPts val="0"/>
              </a:spcBef>
              <a:defRPr sz="2800"/>
            </a:lvl1pPr>
          </a:lstStyle>
          <a:p>
            <a:r>
              <a:rPr lang="en-US"/>
              <a:t>Add section title</a:t>
            </a:r>
            <a:endParaRPr lang="en-GB"/>
          </a:p>
        </p:txBody>
      </p:sp>
    </p:spTree>
    <p:extLst>
      <p:ext uri="{BB962C8B-B14F-4D97-AF65-F5344CB8AC3E}">
        <p14:creationId xmlns:p14="http://schemas.microsoft.com/office/powerpoint/2010/main" val="34572115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inversed oval with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CD23B-400C-41D8-893E-690E8FE2E1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8593032" cy="5540595"/>
          </a:xfrm>
          <a:prstGeom prst="rect">
            <a:avLst/>
          </a:prstGeom>
        </p:spPr>
      </p:pic>
      <p:pic>
        <p:nvPicPr>
          <p:cNvPr id="4" name="Picture 3">
            <a:extLst>
              <a:ext uri="{FF2B5EF4-FFF2-40B4-BE49-F238E27FC236}">
                <a16:creationId xmlns:a16="http://schemas.microsoft.com/office/drawing/2014/main" id="{28672C0D-8E0B-4BC3-A247-903A1567229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69" y="0"/>
            <a:ext cx="12189631" cy="6858000"/>
          </a:xfrm>
          <a:prstGeom prst="rect">
            <a:avLst/>
          </a:prstGeom>
        </p:spPr>
      </p:pic>
      <p:sp>
        <p:nvSpPr>
          <p:cNvPr id="15" name="Callout: Bent Line 14">
            <a:extLst>
              <a:ext uri="{FF2B5EF4-FFF2-40B4-BE49-F238E27FC236}">
                <a16:creationId xmlns:a16="http://schemas.microsoft.com/office/drawing/2014/main" id="{824D86B4-5F1B-4FC2-B205-C62806D45397}"/>
              </a:ext>
            </a:extLst>
          </p:cNvPr>
          <p:cNvSpPr/>
          <p:nvPr userDrawn="1"/>
        </p:nvSpPr>
        <p:spPr>
          <a:xfrm>
            <a:off x="13272090" y="1"/>
            <a:ext cx="1855694" cy="4627418"/>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400" b="1"/>
              <a:t>UPDATE IMAGE</a:t>
            </a:r>
          </a:p>
          <a:p>
            <a:pPr algn="l"/>
            <a:endParaRPr lang="en-GB" sz="1400"/>
          </a:p>
          <a:p>
            <a:pPr algn="l"/>
            <a:r>
              <a:rPr lang="en-GB" sz="1300"/>
              <a:t>View &gt; Master &gt; Slide master</a:t>
            </a:r>
          </a:p>
          <a:p>
            <a:pPr algn="l"/>
            <a:endParaRPr lang="en-GB" sz="1300"/>
          </a:p>
          <a:p>
            <a:pPr algn="l"/>
            <a:r>
              <a:rPr lang="en-GB" sz="1300"/>
              <a:t>Right click on top layer and choose “send to back”</a:t>
            </a:r>
          </a:p>
          <a:p>
            <a:pPr algn="l"/>
            <a:endParaRPr lang="en-GB" sz="1300"/>
          </a:p>
          <a:p>
            <a:pPr algn="l"/>
            <a:r>
              <a:rPr lang="en-GB" sz="1300"/>
              <a:t>Insert new image.</a:t>
            </a:r>
          </a:p>
          <a:p>
            <a:pPr algn="l"/>
            <a:endParaRPr lang="en-GB" sz="1300"/>
          </a:p>
          <a:p>
            <a:pPr algn="l"/>
            <a:r>
              <a:rPr lang="en-GB" sz="1300"/>
              <a:t>Size and crop without distorting the image by using crop to fit or by holding down the shift key. </a:t>
            </a:r>
          </a:p>
          <a:p>
            <a:pPr algn="l"/>
            <a:endParaRPr lang="en-GB" sz="1300"/>
          </a:p>
          <a:p>
            <a:pPr algn="l"/>
            <a:r>
              <a:rPr lang="en-GB" sz="1300"/>
              <a:t>Right click on image and choose “send to back”</a:t>
            </a:r>
          </a:p>
          <a:p>
            <a:pPr algn="l"/>
            <a:endParaRPr lang="en-GB" sz="1300"/>
          </a:p>
          <a:p>
            <a:pPr algn="l"/>
            <a:r>
              <a:rPr lang="en-GB" sz="1300"/>
              <a:t>Close master view</a:t>
            </a:r>
          </a:p>
        </p:txBody>
      </p:sp>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7416797" y="2307118"/>
            <a:ext cx="2972985" cy="1110338"/>
          </a:xfrm>
        </p:spPr>
        <p:txBody>
          <a:bodyPr anchor="ctr"/>
          <a:lstStyle>
            <a:lvl1pPr>
              <a:spcBef>
                <a:spcPts val="0"/>
              </a:spcBef>
              <a:defRPr sz="2800"/>
            </a:lvl1pPr>
          </a:lstStyle>
          <a:p>
            <a:r>
              <a:rPr lang="en-US"/>
              <a:t>Add section title</a:t>
            </a:r>
            <a:endParaRPr lang="en-GB"/>
          </a:p>
        </p:txBody>
      </p:sp>
    </p:spTree>
    <p:extLst>
      <p:ext uri="{BB962C8B-B14F-4D97-AF65-F5344CB8AC3E}">
        <p14:creationId xmlns:p14="http://schemas.microsoft.com/office/powerpoint/2010/main" val="34630618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olid yellow with log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965A7D3-8182-4549-9856-6A7AC54471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4" y="0"/>
            <a:ext cx="12189631" cy="6858000"/>
          </a:xfrm>
          <a:prstGeom prst="rect">
            <a:avLst/>
          </a:prstGeom>
        </p:spPr>
      </p:pic>
    </p:spTree>
    <p:extLst>
      <p:ext uri="{BB962C8B-B14F-4D97-AF65-F5344CB8AC3E}">
        <p14:creationId xmlns:p14="http://schemas.microsoft.com/office/powerpoint/2010/main" val="24068350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Divider 03">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person, indoor&#10;&#10;Description automatically generated">
            <a:extLst>
              <a:ext uri="{FF2B5EF4-FFF2-40B4-BE49-F238E27FC236}">
                <a16:creationId xmlns:a16="http://schemas.microsoft.com/office/drawing/2014/main" id="{C8A00ABB-1583-4461-95D3-1AE91788B03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4039"/>
            <a:ext cx="12192000" cy="4868091"/>
          </a:xfrm>
          <a:prstGeom prst="rect">
            <a:avLst/>
          </a:prstGeom>
        </p:spPr>
      </p:pic>
      <p:graphicFrame>
        <p:nvGraphicFramePr>
          <p:cNvPr id="8" name="Object 7" hidden="1">
            <a:extLst>
              <a:ext uri="{FF2B5EF4-FFF2-40B4-BE49-F238E27FC236}">
                <a16:creationId xmlns:a16="http://schemas.microsoft.com/office/drawing/2014/main" id="{D8DDB2BD-4EA3-4FB8-AB1E-76C86DE93713}"/>
              </a:ext>
            </a:extLst>
          </p:cNvPr>
          <p:cNvGraphicFramePr>
            <a:graphicFrameLocks noChangeAspect="1"/>
          </p:cNvGraphicFramePr>
          <p:nvPr userDrawn="1">
            <p:custDataLst>
              <p:tags r:id="rId1"/>
            </p:custDataLst>
            <p:extLst>
              <p:ext uri="{D42A27DB-BD31-4B8C-83A1-F6EECF244321}">
                <p14:modId xmlns:p14="http://schemas.microsoft.com/office/powerpoint/2010/main" val="1708437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a:extLst>
                          <a:ext uri="{FF2B5EF4-FFF2-40B4-BE49-F238E27FC236}">
                            <a16:creationId xmlns:a16="http://schemas.microsoft.com/office/drawing/2014/main" id="{D8DDB2BD-4EA3-4FB8-AB1E-76C86DE9371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64A223-4024-4FE9-A336-14D39A358BD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800" b="0" i="0" baseline="0">
              <a:latin typeface="MTN Brighter Sans Bold" panose="00000800000000000000" pitchFamily="2" charset="0"/>
              <a:ea typeface="+mj-ea"/>
              <a:cs typeface="+mj-cs"/>
              <a:sym typeface="MTN Brighter Sans Bold" panose="00000800000000000000" pitchFamily="2" charset="0"/>
            </a:endParaRPr>
          </a:p>
        </p:txBody>
      </p:sp>
      <p:sp>
        <p:nvSpPr>
          <p:cNvPr id="14" name="Freeform: Shape 13">
            <a:extLst>
              <a:ext uri="{FF2B5EF4-FFF2-40B4-BE49-F238E27FC236}">
                <a16:creationId xmlns:a16="http://schemas.microsoft.com/office/drawing/2014/main" id="{E1973CA1-9052-4E4A-BA18-A9E2018FFF9A}"/>
              </a:ext>
            </a:extLst>
          </p:cNvPr>
          <p:cNvSpPr/>
          <p:nvPr userDrawn="1"/>
        </p:nvSpPr>
        <p:spPr>
          <a:xfrm>
            <a:off x="0" y="3604641"/>
            <a:ext cx="12192002" cy="3253359"/>
          </a:xfrm>
          <a:custGeom>
            <a:avLst/>
            <a:gdLst>
              <a:gd name="connsiteX0" fmla="*/ 0 w 12192002"/>
              <a:gd name="connsiteY0" fmla="*/ 0 h 3253359"/>
              <a:gd name="connsiteX1" fmla="*/ 6106755 w 12192002"/>
              <a:gd name="connsiteY1" fmla="*/ 1066782 h 3253359"/>
              <a:gd name="connsiteX2" fmla="*/ 12192002 w 12192002"/>
              <a:gd name="connsiteY2" fmla="*/ 8603 h 3253359"/>
              <a:gd name="connsiteX3" fmla="*/ 12191514 w 12192002"/>
              <a:gd name="connsiteY3" fmla="*/ 3253359 h 3253359"/>
              <a:gd name="connsiteX4" fmla="*/ 1 w 12192002"/>
              <a:gd name="connsiteY4" fmla="*/ 3253359 h 3253359"/>
              <a:gd name="connsiteX5" fmla="*/ 0 w 12192002"/>
              <a:gd name="connsiteY5" fmla="*/ 0 h 325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2" h="3253359">
                <a:moveTo>
                  <a:pt x="0" y="0"/>
                </a:moveTo>
                <a:cubicBezTo>
                  <a:pt x="1544254" y="656702"/>
                  <a:pt x="3709363" y="1066782"/>
                  <a:pt x="6106755" y="1066782"/>
                </a:cubicBezTo>
                <a:cubicBezTo>
                  <a:pt x="8492676" y="1066782"/>
                  <a:pt x="10649182" y="661004"/>
                  <a:pt x="12192002" y="8603"/>
                </a:cubicBezTo>
                <a:lnTo>
                  <a:pt x="12191514" y="3253359"/>
                </a:lnTo>
                <a:lnTo>
                  <a:pt x="1" y="3253359"/>
                </a:lnTo>
                <a:lnTo>
                  <a:pt x="0" y="0"/>
                </a:lnTo>
                <a:close/>
              </a:path>
            </a:pathLst>
          </a:custGeom>
          <a:solidFill>
            <a:schemeClr val="bg2"/>
          </a:solidFill>
          <a:ln w="9525" cap="flat">
            <a:noFill/>
            <a:prstDash val="solid"/>
            <a:miter/>
          </a:ln>
        </p:spPr>
        <p:txBody>
          <a:bodyPr rtlCol="0" anchor="ctr"/>
          <a:lstStyle/>
          <a:p>
            <a:endParaRPr lang="en-ZA"/>
          </a:p>
        </p:txBody>
      </p:sp>
      <p:sp>
        <p:nvSpPr>
          <p:cNvPr id="16" name="Title 1">
            <a:extLst>
              <a:ext uri="{FF2B5EF4-FFF2-40B4-BE49-F238E27FC236}">
                <a16:creationId xmlns:a16="http://schemas.microsoft.com/office/drawing/2014/main" id="{C6253D27-FC6C-47E3-97F9-2467914CA7BA}"/>
              </a:ext>
            </a:extLst>
          </p:cNvPr>
          <p:cNvSpPr>
            <a:spLocks noGrp="1"/>
          </p:cNvSpPr>
          <p:nvPr>
            <p:ph type="title" hasCustomPrompt="1"/>
          </p:nvPr>
        </p:nvSpPr>
        <p:spPr>
          <a:xfrm>
            <a:off x="1451712" y="4990101"/>
            <a:ext cx="10413021" cy="528942"/>
          </a:xfrm>
          <a:prstGeom prst="rect">
            <a:avLst/>
          </a:prstGeom>
        </p:spPr>
        <p:txBody>
          <a:bodyPr lIns="0" anchor="b" anchorCtr="0"/>
          <a:lstStyle>
            <a:lvl1pPr algn="l">
              <a:lnSpc>
                <a:spcPct val="100000"/>
              </a:lnSpc>
              <a:spcBef>
                <a:spcPts val="0"/>
              </a:spcBef>
              <a:defRPr sz="2800" b="0">
                <a:latin typeface="+mj-lt"/>
              </a:defRPr>
            </a:lvl1pPr>
          </a:lstStyle>
          <a:p>
            <a:r>
              <a:rPr lang="en-US"/>
              <a:t>Add presentation title</a:t>
            </a:r>
            <a:endParaRPr lang="en-GB"/>
          </a:p>
        </p:txBody>
      </p:sp>
      <p:sp>
        <p:nvSpPr>
          <p:cNvPr id="26" name="Text Placeholder 19">
            <a:extLst>
              <a:ext uri="{FF2B5EF4-FFF2-40B4-BE49-F238E27FC236}">
                <a16:creationId xmlns:a16="http://schemas.microsoft.com/office/drawing/2014/main" id="{DD0E26A3-0A1B-478D-AF7B-FE891C81C2E2}"/>
              </a:ext>
            </a:extLst>
          </p:cNvPr>
          <p:cNvSpPr>
            <a:spLocks noGrp="1"/>
          </p:cNvSpPr>
          <p:nvPr>
            <p:ph type="body" sz="quarter" idx="10" hasCustomPrompt="1"/>
          </p:nvPr>
        </p:nvSpPr>
        <p:spPr>
          <a:xfrm>
            <a:off x="1451712" y="5519043"/>
            <a:ext cx="10413020" cy="528942"/>
          </a:xfrm>
          <a:prstGeom prst="rect">
            <a:avLst/>
          </a:prstGeom>
          <a:noFill/>
        </p:spPr>
        <p:txBody>
          <a:bodyPr lIns="0" anchor="t" anchorCtr="0"/>
          <a:lstStyle>
            <a:lvl1pPr marL="0" indent="0" algn="l">
              <a:lnSpc>
                <a:spcPct val="100000"/>
              </a:lnSpc>
              <a:spcBef>
                <a:spcPts val="0"/>
              </a:spcBef>
              <a:buNone/>
              <a:defRPr sz="1800" b="0" i="0">
                <a:solidFill>
                  <a:schemeClr val="tx1"/>
                </a:solidFill>
                <a:latin typeface="+mn-lt"/>
              </a:defRPr>
            </a:lvl1pPr>
          </a:lstStyle>
          <a:p>
            <a:pPr lvl="0"/>
            <a:r>
              <a:rPr lang="en-US"/>
              <a:t>Add subtitle</a:t>
            </a:r>
            <a:endParaRPr lang="en-GB"/>
          </a:p>
        </p:txBody>
      </p:sp>
      <p:grpSp>
        <p:nvGrpSpPr>
          <p:cNvPr id="27" name="Group 26">
            <a:extLst>
              <a:ext uri="{FF2B5EF4-FFF2-40B4-BE49-F238E27FC236}">
                <a16:creationId xmlns:a16="http://schemas.microsoft.com/office/drawing/2014/main" id="{34E1CC51-F5FC-48CE-A6DB-BFE4C84EB025}"/>
              </a:ext>
            </a:extLst>
          </p:cNvPr>
          <p:cNvGrpSpPr/>
          <p:nvPr userDrawn="1"/>
        </p:nvGrpSpPr>
        <p:grpSpPr>
          <a:xfrm>
            <a:off x="407987" y="5072989"/>
            <a:ext cx="905243" cy="906172"/>
            <a:chOff x="10648109" y="5310073"/>
            <a:chExt cx="1150191" cy="1151372"/>
          </a:xfrm>
        </p:grpSpPr>
        <p:sp>
          <p:nvSpPr>
            <p:cNvPr id="28" name="Rectangle 20">
              <a:extLst>
                <a:ext uri="{FF2B5EF4-FFF2-40B4-BE49-F238E27FC236}">
                  <a16:creationId xmlns:a16="http://schemas.microsoft.com/office/drawing/2014/main" id="{469E0E09-7A25-4A57-8C7C-6132AECA5AA0}"/>
                </a:ext>
              </a:extLst>
            </p:cNvPr>
            <p:cNvSpPr>
              <a:spLocks noChangeArrowheads="1"/>
            </p:cNvSpPr>
            <p:nvPr userDrawn="1"/>
          </p:nvSpPr>
          <p:spPr bwMode="auto">
            <a:xfrm>
              <a:off x="10648109" y="5310073"/>
              <a:ext cx="1150191" cy="115137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Rectangle 21">
              <a:extLst>
                <a:ext uri="{FF2B5EF4-FFF2-40B4-BE49-F238E27FC236}">
                  <a16:creationId xmlns:a16="http://schemas.microsoft.com/office/drawing/2014/main" id="{1663E7E5-BF4F-49BD-B368-8C505CECF5E0}"/>
                </a:ext>
              </a:extLst>
            </p:cNvPr>
            <p:cNvSpPr>
              <a:spLocks noChangeArrowheads="1"/>
            </p:cNvSpPr>
            <p:nvPr userDrawn="1"/>
          </p:nvSpPr>
          <p:spPr bwMode="auto">
            <a:xfrm>
              <a:off x="10705973" y="5367936"/>
              <a:ext cx="1034463" cy="1035644"/>
            </a:xfrm>
            <a:prstGeom prst="rect">
              <a:avLst/>
            </a:prstGeom>
            <a:solidFill>
              <a:srgbClr val="FECA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Oval 22">
              <a:extLst>
                <a:ext uri="{FF2B5EF4-FFF2-40B4-BE49-F238E27FC236}">
                  <a16:creationId xmlns:a16="http://schemas.microsoft.com/office/drawing/2014/main" id="{6E88028B-832C-4130-878F-BA5610D3B428}"/>
                </a:ext>
              </a:extLst>
            </p:cNvPr>
            <p:cNvSpPr>
              <a:spLocks noChangeArrowheads="1"/>
            </p:cNvSpPr>
            <p:nvPr userDrawn="1"/>
          </p:nvSpPr>
          <p:spPr bwMode="auto">
            <a:xfrm>
              <a:off x="10734315" y="5684416"/>
              <a:ext cx="977780" cy="402685"/>
            </a:xfrm>
            <a:prstGeom prst="ellipse">
              <a:avLst/>
            </a:prstGeom>
            <a:solidFill>
              <a:srgbClr val="0568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3">
              <a:extLst>
                <a:ext uri="{FF2B5EF4-FFF2-40B4-BE49-F238E27FC236}">
                  <a16:creationId xmlns:a16="http://schemas.microsoft.com/office/drawing/2014/main" id="{548CDD0C-2BE1-46B4-8981-89CCBB781ED3}"/>
                </a:ext>
              </a:extLst>
            </p:cNvPr>
            <p:cNvSpPr>
              <a:spLocks/>
            </p:cNvSpPr>
            <p:nvPr userDrawn="1"/>
          </p:nvSpPr>
          <p:spPr bwMode="auto">
            <a:xfrm>
              <a:off x="11179511" y="5784792"/>
              <a:ext cx="179496" cy="158240"/>
            </a:xfrm>
            <a:custGeom>
              <a:avLst/>
              <a:gdLst>
                <a:gd name="T0" fmla="*/ 141 w 152"/>
                <a:gd name="T1" fmla="*/ 43 h 134"/>
                <a:gd name="T2" fmla="*/ 152 w 152"/>
                <a:gd name="T3" fmla="*/ 0 h 134"/>
                <a:gd name="T4" fmla="*/ 11 w 152"/>
                <a:gd name="T5" fmla="*/ 0 h 134"/>
                <a:gd name="T6" fmla="*/ 0 w 152"/>
                <a:gd name="T7" fmla="*/ 43 h 134"/>
                <a:gd name="T8" fmla="*/ 46 w 152"/>
                <a:gd name="T9" fmla="*/ 43 h 134"/>
                <a:gd name="T10" fmla="*/ 23 w 152"/>
                <a:gd name="T11" fmla="*/ 134 h 134"/>
                <a:gd name="T12" fmla="*/ 72 w 152"/>
                <a:gd name="T13" fmla="*/ 134 h 134"/>
                <a:gd name="T14" fmla="*/ 95 w 152"/>
                <a:gd name="T15" fmla="*/ 43 h 134"/>
                <a:gd name="T16" fmla="*/ 141 w 152"/>
                <a:gd name="T17"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34">
                  <a:moveTo>
                    <a:pt x="141" y="43"/>
                  </a:moveTo>
                  <a:lnTo>
                    <a:pt x="152" y="0"/>
                  </a:lnTo>
                  <a:lnTo>
                    <a:pt x="11" y="0"/>
                  </a:lnTo>
                  <a:lnTo>
                    <a:pt x="0" y="43"/>
                  </a:lnTo>
                  <a:lnTo>
                    <a:pt x="46" y="43"/>
                  </a:lnTo>
                  <a:lnTo>
                    <a:pt x="23" y="134"/>
                  </a:lnTo>
                  <a:lnTo>
                    <a:pt x="72" y="134"/>
                  </a:lnTo>
                  <a:lnTo>
                    <a:pt x="95" y="43"/>
                  </a:lnTo>
                  <a:lnTo>
                    <a:pt x="141" y="43"/>
                  </a:lnTo>
                  <a:close/>
                </a:path>
              </a:pathLst>
            </a:custGeom>
            <a:solidFill>
              <a:srgbClr val="FECA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4">
              <a:extLst>
                <a:ext uri="{FF2B5EF4-FFF2-40B4-BE49-F238E27FC236}">
                  <a16:creationId xmlns:a16="http://schemas.microsoft.com/office/drawing/2014/main" id="{91EC6A32-08D6-4740-9494-78DA9204257F}"/>
                </a:ext>
              </a:extLst>
            </p:cNvPr>
            <p:cNvSpPr>
              <a:spLocks/>
            </p:cNvSpPr>
            <p:nvPr userDrawn="1"/>
          </p:nvSpPr>
          <p:spPr bwMode="auto">
            <a:xfrm>
              <a:off x="10910268" y="5784792"/>
              <a:ext cx="266882" cy="200752"/>
            </a:xfrm>
            <a:custGeom>
              <a:avLst/>
              <a:gdLst>
                <a:gd name="T0" fmla="*/ 226 w 226"/>
                <a:gd name="T1" fmla="*/ 0 h 170"/>
                <a:gd name="T2" fmla="*/ 156 w 226"/>
                <a:gd name="T3" fmla="*/ 0 h 170"/>
                <a:gd name="T4" fmla="*/ 111 w 226"/>
                <a:gd name="T5" fmla="*/ 100 h 170"/>
                <a:gd name="T6" fmla="*/ 111 w 226"/>
                <a:gd name="T7" fmla="*/ 0 h 170"/>
                <a:gd name="T8" fmla="*/ 43 w 226"/>
                <a:gd name="T9" fmla="*/ 0 h 170"/>
                <a:gd name="T10" fmla="*/ 0 w 226"/>
                <a:gd name="T11" fmla="*/ 170 h 170"/>
                <a:gd name="T12" fmla="*/ 47 w 226"/>
                <a:gd name="T13" fmla="*/ 170 h 170"/>
                <a:gd name="T14" fmla="*/ 75 w 226"/>
                <a:gd name="T15" fmla="*/ 61 h 170"/>
                <a:gd name="T16" fmla="*/ 75 w 226"/>
                <a:gd name="T17" fmla="*/ 170 h 170"/>
                <a:gd name="T18" fmla="*/ 111 w 226"/>
                <a:gd name="T19" fmla="*/ 170 h 170"/>
                <a:gd name="T20" fmla="*/ 165 w 226"/>
                <a:gd name="T21" fmla="*/ 61 h 170"/>
                <a:gd name="T22" fmla="*/ 139 w 226"/>
                <a:gd name="T23" fmla="*/ 170 h 170"/>
                <a:gd name="T24" fmla="*/ 183 w 226"/>
                <a:gd name="T25" fmla="*/ 170 h 170"/>
                <a:gd name="T26" fmla="*/ 226 w 226"/>
                <a:gd name="T2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170">
                  <a:moveTo>
                    <a:pt x="226" y="0"/>
                  </a:moveTo>
                  <a:lnTo>
                    <a:pt x="156" y="0"/>
                  </a:lnTo>
                  <a:lnTo>
                    <a:pt x="111" y="100"/>
                  </a:lnTo>
                  <a:lnTo>
                    <a:pt x="111" y="0"/>
                  </a:lnTo>
                  <a:lnTo>
                    <a:pt x="43" y="0"/>
                  </a:lnTo>
                  <a:lnTo>
                    <a:pt x="0" y="170"/>
                  </a:lnTo>
                  <a:lnTo>
                    <a:pt x="47" y="170"/>
                  </a:lnTo>
                  <a:lnTo>
                    <a:pt x="75" y="61"/>
                  </a:lnTo>
                  <a:lnTo>
                    <a:pt x="75" y="170"/>
                  </a:lnTo>
                  <a:lnTo>
                    <a:pt x="111" y="170"/>
                  </a:lnTo>
                  <a:lnTo>
                    <a:pt x="165" y="61"/>
                  </a:lnTo>
                  <a:lnTo>
                    <a:pt x="139" y="170"/>
                  </a:lnTo>
                  <a:lnTo>
                    <a:pt x="183" y="170"/>
                  </a:lnTo>
                  <a:lnTo>
                    <a:pt x="2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5">
              <a:extLst>
                <a:ext uri="{FF2B5EF4-FFF2-40B4-BE49-F238E27FC236}">
                  <a16:creationId xmlns:a16="http://schemas.microsoft.com/office/drawing/2014/main" id="{1E477FAB-7DC0-46AA-B6D9-95CA4856EDFB}"/>
                </a:ext>
              </a:extLst>
            </p:cNvPr>
            <p:cNvSpPr>
              <a:spLocks/>
            </p:cNvSpPr>
            <p:nvPr userDrawn="1"/>
          </p:nvSpPr>
          <p:spPr bwMode="auto">
            <a:xfrm>
              <a:off x="11322400" y="5784792"/>
              <a:ext cx="213742" cy="200752"/>
            </a:xfrm>
            <a:custGeom>
              <a:avLst/>
              <a:gdLst>
                <a:gd name="T0" fmla="*/ 181 w 181"/>
                <a:gd name="T1" fmla="*/ 0 h 170"/>
                <a:gd name="T2" fmla="*/ 136 w 181"/>
                <a:gd name="T3" fmla="*/ 0 h 170"/>
                <a:gd name="T4" fmla="*/ 114 w 181"/>
                <a:gd name="T5" fmla="*/ 91 h 170"/>
                <a:gd name="T6" fmla="*/ 92 w 181"/>
                <a:gd name="T7" fmla="*/ 0 h 170"/>
                <a:gd name="T8" fmla="*/ 43 w 181"/>
                <a:gd name="T9" fmla="*/ 0 h 170"/>
                <a:gd name="T10" fmla="*/ 0 w 181"/>
                <a:gd name="T11" fmla="*/ 170 h 170"/>
                <a:gd name="T12" fmla="*/ 45 w 181"/>
                <a:gd name="T13" fmla="*/ 170 h 170"/>
                <a:gd name="T14" fmla="*/ 69 w 181"/>
                <a:gd name="T15" fmla="*/ 78 h 170"/>
                <a:gd name="T16" fmla="*/ 92 w 181"/>
                <a:gd name="T17" fmla="*/ 170 h 170"/>
                <a:gd name="T18" fmla="*/ 139 w 181"/>
                <a:gd name="T19" fmla="*/ 170 h 170"/>
                <a:gd name="T20" fmla="*/ 181 w 181"/>
                <a:gd name="T2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70">
                  <a:moveTo>
                    <a:pt x="181" y="0"/>
                  </a:moveTo>
                  <a:lnTo>
                    <a:pt x="136" y="0"/>
                  </a:lnTo>
                  <a:lnTo>
                    <a:pt x="114" y="91"/>
                  </a:lnTo>
                  <a:lnTo>
                    <a:pt x="92" y="0"/>
                  </a:lnTo>
                  <a:lnTo>
                    <a:pt x="43" y="0"/>
                  </a:lnTo>
                  <a:lnTo>
                    <a:pt x="0" y="170"/>
                  </a:lnTo>
                  <a:lnTo>
                    <a:pt x="45" y="170"/>
                  </a:lnTo>
                  <a:lnTo>
                    <a:pt x="69" y="78"/>
                  </a:lnTo>
                  <a:lnTo>
                    <a:pt x="92" y="170"/>
                  </a:lnTo>
                  <a:lnTo>
                    <a:pt x="139" y="170"/>
                  </a:lnTo>
                  <a:lnTo>
                    <a:pt x="1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6">
              <a:extLst>
                <a:ext uri="{FF2B5EF4-FFF2-40B4-BE49-F238E27FC236}">
                  <a16:creationId xmlns:a16="http://schemas.microsoft.com/office/drawing/2014/main" id="{B0D453E7-ACC3-40D6-A582-8EE36F6B40AC}"/>
                </a:ext>
              </a:extLst>
            </p:cNvPr>
            <p:cNvSpPr>
              <a:spLocks/>
            </p:cNvSpPr>
            <p:nvPr userDrawn="1"/>
          </p:nvSpPr>
          <p:spPr bwMode="auto">
            <a:xfrm>
              <a:off x="11196044" y="5957203"/>
              <a:ext cx="64950" cy="28341"/>
            </a:xfrm>
            <a:custGeom>
              <a:avLst/>
              <a:gdLst>
                <a:gd name="T0" fmla="*/ 6 w 55"/>
                <a:gd name="T1" fmla="*/ 0 h 24"/>
                <a:gd name="T2" fmla="*/ 0 w 55"/>
                <a:gd name="T3" fmla="*/ 24 h 24"/>
                <a:gd name="T4" fmla="*/ 49 w 55"/>
                <a:gd name="T5" fmla="*/ 24 h 24"/>
                <a:gd name="T6" fmla="*/ 55 w 55"/>
                <a:gd name="T7" fmla="*/ 0 h 24"/>
                <a:gd name="T8" fmla="*/ 6 w 55"/>
                <a:gd name="T9" fmla="*/ 0 h 24"/>
              </a:gdLst>
              <a:ahLst/>
              <a:cxnLst>
                <a:cxn ang="0">
                  <a:pos x="T0" y="T1"/>
                </a:cxn>
                <a:cxn ang="0">
                  <a:pos x="T2" y="T3"/>
                </a:cxn>
                <a:cxn ang="0">
                  <a:pos x="T4" y="T5"/>
                </a:cxn>
                <a:cxn ang="0">
                  <a:pos x="T6" y="T7"/>
                </a:cxn>
                <a:cxn ang="0">
                  <a:pos x="T8" y="T9"/>
                </a:cxn>
              </a:cxnLst>
              <a:rect l="0" t="0" r="r" b="b"/>
              <a:pathLst>
                <a:path w="55" h="24">
                  <a:moveTo>
                    <a:pt x="6" y="0"/>
                  </a:moveTo>
                  <a:lnTo>
                    <a:pt x="0" y="24"/>
                  </a:lnTo>
                  <a:lnTo>
                    <a:pt x="49" y="24"/>
                  </a:lnTo>
                  <a:lnTo>
                    <a:pt x="55" y="0"/>
                  </a:lnTo>
                  <a:lnTo>
                    <a:pt x="6" y="0"/>
                  </a:lnTo>
                  <a:close/>
                </a:path>
              </a:pathLst>
            </a:custGeom>
            <a:solidFill>
              <a:srgbClr val="E52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5" name="TextBox 34">
            <a:extLst>
              <a:ext uri="{FF2B5EF4-FFF2-40B4-BE49-F238E27FC236}">
                <a16:creationId xmlns:a16="http://schemas.microsoft.com/office/drawing/2014/main" id="{014AD332-597E-4544-B30D-0BE3E6BD81D9}"/>
              </a:ext>
            </a:extLst>
          </p:cNvPr>
          <p:cNvSpPr txBox="1"/>
          <p:nvPr userDrawn="1"/>
        </p:nvSpPr>
        <p:spPr>
          <a:xfrm>
            <a:off x="475834" y="6100512"/>
            <a:ext cx="5653548" cy="276999"/>
          </a:xfrm>
          <a:prstGeom prst="rect">
            <a:avLst/>
          </a:prstGeom>
          <a:noFill/>
        </p:spPr>
        <p:txBody>
          <a:bodyPr wrap="square" lIns="0" tIns="0" rIns="0" bIns="0" rtlCol="0" anchor="ctr" anchorCtr="0">
            <a:noAutofit/>
          </a:bodyPr>
          <a:lstStyle/>
          <a:p>
            <a:pPr algn="l"/>
            <a:r>
              <a:rPr lang="en-US" sz="1200" i="1"/>
              <a:t>Leading digital solutions for Africa’s progress</a:t>
            </a:r>
            <a:endParaRPr lang="en-ZA" sz="1200" i="1"/>
          </a:p>
        </p:txBody>
      </p:sp>
      <p:sp>
        <p:nvSpPr>
          <p:cNvPr id="17" name="Slide Number Placeholder 5">
            <a:extLst>
              <a:ext uri="{FF2B5EF4-FFF2-40B4-BE49-F238E27FC236}">
                <a16:creationId xmlns:a16="http://schemas.microsoft.com/office/drawing/2014/main" id="{8D42788D-9BB0-41C7-AAAB-E0EBC8197F7C}"/>
              </a:ext>
            </a:extLst>
          </p:cNvPr>
          <p:cNvSpPr>
            <a:spLocks noGrp="1"/>
          </p:cNvSpPr>
          <p:nvPr>
            <p:ph type="sldNum" sz="quarter" idx="4"/>
          </p:nvPr>
        </p:nvSpPr>
        <p:spPr>
          <a:xfrm>
            <a:off x="5916613" y="6602403"/>
            <a:ext cx="342145" cy="174625"/>
          </a:xfrm>
          <a:prstGeom prst="rect">
            <a:avLst/>
          </a:prstGeom>
        </p:spPr>
        <p:txBody>
          <a:bodyPr vert="horz" wrap="square" lIns="0" tIns="0" rIns="0" bIns="0" rtlCol="0" anchor="ctr" anchorCtr="0"/>
          <a:lstStyle>
            <a:lvl1pPr algn="ctr">
              <a:defRPr sz="900" b="0">
                <a:solidFill>
                  <a:schemeClr val="tx1"/>
                </a:solidFill>
                <a:latin typeface="+mn-lt"/>
              </a:defRPr>
            </a:lvl1pPr>
          </a:lstStyle>
          <a:p>
            <a:pPr algn="ctr"/>
            <a:fld id="{6C9EDA83-5074-4C24-8467-F331177C9D01}" type="slidenum">
              <a:rPr lang="en-ZA" smtClean="0"/>
              <a:pPr algn="ctr"/>
              <a:t>‹#›</a:t>
            </a:fld>
            <a:endParaRPr lang="en-ZA"/>
          </a:p>
        </p:txBody>
      </p:sp>
    </p:spTree>
    <p:extLst>
      <p:ext uri="{BB962C8B-B14F-4D97-AF65-F5344CB8AC3E}">
        <p14:creationId xmlns:p14="http://schemas.microsoft.com/office/powerpoint/2010/main" val="70387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ub 1 lin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93" imgH="493" progId="TCLayout.ActiveDocument.1">
                  <p:embed/>
                </p:oleObj>
              </mc:Choice>
              <mc:Fallback>
                <p:oleObj name="think-cell Slide" r:id="rId3" imgW="493" imgH="493"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D9BDCBD8-D0D8-4F38-A272-5505E4AE22CD}"/>
              </a:ext>
            </a:extLst>
          </p:cNvPr>
          <p:cNvSpPr>
            <a:spLocks noGrp="1"/>
          </p:cNvSpPr>
          <p:nvPr>
            <p:ph type="title"/>
          </p:nvPr>
        </p:nvSpPr>
        <p:spPr/>
        <p:txBody>
          <a:bodyPr/>
          <a:lstStyle/>
          <a:p>
            <a:r>
              <a:rPr lang="en-US"/>
              <a:t>Click to edit Master title style</a:t>
            </a:r>
            <a:endParaRPr lang="en-ZA"/>
          </a:p>
        </p:txBody>
      </p:sp>
      <p:sp>
        <p:nvSpPr>
          <p:cNvPr id="5" name="Slide Number Placeholder 4">
            <a:extLst>
              <a:ext uri="{FF2B5EF4-FFF2-40B4-BE49-F238E27FC236}">
                <a16:creationId xmlns:a16="http://schemas.microsoft.com/office/drawing/2014/main" id="{3ECB4ACD-222A-4CE2-863E-AD6A964F0CA3}"/>
              </a:ext>
            </a:extLst>
          </p:cNvPr>
          <p:cNvSpPr>
            <a:spLocks noGrp="1"/>
          </p:cNvSpPr>
          <p:nvPr>
            <p:ph type="sldNum" sz="quarter" idx="12"/>
          </p:nvPr>
        </p:nvSpPr>
        <p:spPr/>
        <p:txBody>
          <a:bodyPr/>
          <a:lstStyle/>
          <a:p>
            <a:fld id="{6C9EDA83-5074-4C24-8467-F331177C9D01}" type="slidenum">
              <a:rPr lang="en-ZA" smtClean="0"/>
              <a:pPr/>
              <a:t>‹#›</a:t>
            </a:fld>
            <a:endParaRPr lang="en-ZA"/>
          </a:p>
        </p:txBody>
      </p:sp>
      <p:sp>
        <p:nvSpPr>
          <p:cNvPr id="7" name="Text Placeholder 9">
            <a:extLst>
              <a:ext uri="{FF2B5EF4-FFF2-40B4-BE49-F238E27FC236}">
                <a16:creationId xmlns:a16="http://schemas.microsoft.com/office/drawing/2014/main" id="{632B0BD6-0205-4143-838A-4BF7D5E16CC8}"/>
              </a:ext>
            </a:extLst>
          </p:cNvPr>
          <p:cNvSpPr>
            <a:spLocks noGrp="1"/>
          </p:cNvSpPr>
          <p:nvPr>
            <p:ph type="body" sz="quarter" idx="10" hasCustomPrompt="1"/>
          </p:nvPr>
        </p:nvSpPr>
        <p:spPr>
          <a:xfrm>
            <a:off x="392515" y="851215"/>
            <a:ext cx="11404600" cy="268816"/>
          </a:xfrm>
          <a:prstGeom prst="rect">
            <a:avLst/>
          </a:prstGeom>
          <a:noFill/>
        </p:spPr>
        <p:txBody>
          <a:bodyPr lIns="0" tIns="0" rIns="0"/>
          <a:lstStyle>
            <a:lvl1pPr marL="0" indent="0">
              <a:buFont typeface="Arial" panose="020B0604020202020204" pitchFamily="34" charset="0"/>
              <a:buNone/>
              <a:defRPr sz="1600" i="1">
                <a:latin typeface="MTN Brighter Sans Light" panose="00000400000000000000" pitchFamily="50" charset="0"/>
              </a:defRPr>
            </a:lvl1pPr>
          </a:lstStyle>
          <a:p>
            <a:pPr lvl="0"/>
            <a:r>
              <a:rPr lang="en-US"/>
              <a:t>Add subtitle</a:t>
            </a:r>
            <a:endParaRPr lang="en-GB"/>
          </a:p>
        </p:txBody>
      </p:sp>
    </p:spTree>
    <p:extLst>
      <p:ext uri="{BB962C8B-B14F-4D97-AF65-F5344CB8AC3E}">
        <p14:creationId xmlns:p14="http://schemas.microsoft.com/office/powerpoint/2010/main" val="861757287"/>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4206"/>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869320"/>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1520825"/>
            <a:ext cx="11403414" cy="3455988"/>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3593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0087DA5-8C8D-4D67-A92C-D4EEE4E47F4B}"/>
              </a:ext>
            </a:extLst>
          </p:cNvPr>
          <p:cNvSpPr>
            <a:spLocks noGrp="1"/>
          </p:cNvSpPr>
          <p:nvPr>
            <p:ph type="body" sz="quarter" idx="11"/>
          </p:nvPr>
        </p:nvSpPr>
        <p:spPr>
          <a:xfrm>
            <a:off x="407987" y="1341438"/>
            <a:ext cx="11412537" cy="4967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itle 3">
            <a:extLst>
              <a:ext uri="{FF2B5EF4-FFF2-40B4-BE49-F238E27FC236}">
                <a16:creationId xmlns:a16="http://schemas.microsoft.com/office/drawing/2014/main" id="{D9BDCBD8-D0D8-4F38-A272-5505E4AE22CD}"/>
              </a:ext>
            </a:extLst>
          </p:cNvPr>
          <p:cNvSpPr>
            <a:spLocks noGrp="1"/>
          </p:cNvSpPr>
          <p:nvPr>
            <p:ph type="title"/>
          </p:nvPr>
        </p:nvSpPr>
        <p:spPr/>
        <p:txBody>
          <a:bodyPr/>
          <a:lstStyle/>
          <a:p>
            <a:r>
              <a:rPr lang="en-US"/>
              <a:t>Click to edit Master title style</a:t>
            </a:r>
            <a:endParaRPr lang="en-ZA"/>
          </a:p>
        </p:txBody>
      </p:sp>
      <p:sp>
        <p:nvSpPr>
          <p:cNvPr id="2" name="Slide Number Placeholder 1">
            <a:extLst>
              <a:ext uri="{FF2B5EF4-FFF2-40B4-BE49-F238E27FC236}">
                <a16:creationId xmlns:a16="http://schemas.microsoft.com/office/drawing/2014/main" id="{2B423002-22A1-4105-B521-63BA27002C03}"/>
              </a:ext>
            </a:extLst>
          </p:cNvPr>
          <p:cNvSpPr>
            <a:spLocks noGrp="1"/>
          </p:cNvSpPr>
          <p:nvPr>
            <p:ph type="sldNum" sz="quarter" idx="12"/>
          </p:nvPr>
        </p:nvSpPr>
        <p:spPr/>
        <p:txBody>
          <a:bodyPr/>
          <a:lstStyle/>
          <a:p>
            <a:fld id="{6C9EDA83-5074-4C24-8467-F331177C9D01}" type="slidenum">
              <a:rPr lang="en-ZA" smtClean="0"/>
              <a:pPr/>
              <a:t>‹#›</a:t>
            </a:fld>
            <a:endParaRPr lang="en-ZA"/>
          </a:p>
        </p:txBody>
      </p:sp>
    </p:spTree>
    <p:extLst>
      <p:ext uri="{BB962C8B-B14F-4D97-AF65-F5344CB8AC3E}">
        <p14:creationId xmlns:p14="http://schemas.microsoft.com/office/powerpoint/2010/main" val="2714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genda Slide_Yellow">
    <p:spTree>
      <p:nvGrpSpPr>
        <p:cNvPr id="1" name=""/>
        <p:cNvGrpSpPr/>
        <p:nvPr/>
      </p:nvGrpSpPr>
      <p:grpSpPr>
        <a:xfrm>
          <a:off x="0" y="0"/>
          <a:ext cx="0" cy="0"/>
          <a:chOff x="0" y="0"/>
          <a:chExt cx="0" cy="0"/>
        </a:xfrm>
      </p:grpSpPr>
      <p:sp>
        <p:nvSpPr>
          <p:cNvPr id="2" name="TextBox 1"/>
          <p:cNvSpPr txBox="1"/>
          <p:nvPr userDrawn="1"/>
        </p:nvSpPr>
        <p:spPr>
          <a:xfrm>
            <a:off x="5499654" y="1592264"/>
            <a:ext cx="6493565" cy="646331"/>
          </a:xfrm>
          <a:prstGeom prst="rect">
            <a:avLst/>
          </a:prstGeom>
          <a:noFill/>
        </p:spPr>
        <p:txBody>
          <a:bodyPr wrap="square" rtlCol="0">
            <a:spAutoFit/>
          </a:bodyPr>
          <a:lstStyle/>
          <a:p>
            <a:pPr algn="r"/>
            <a:r>
              <a:rPr lang="en-ZA" sz="3600" b="1">
                <a:solidFill>
                  <a:schemeClr val="tx1"/>
                </a:solidFill>
              </a:rPr>
              <a:t>Agenda</a:t>
            </a:r>
          </a:p>
        </p:txBody>
      </p:sp>
      <p:pic>
        <p:nvPicPr>
          <p:cNvPr id="10" name="Picture 9"/>
          <p:cNvPicPr>
            <a:picLocks noChangeAspect="1"/>
          </p:cNvPicPr>
          <p:nvPr userDrawn="1"/>
        </p:nvPicPr>
        <p:blipFill>
          <a:blip r:embed="rId2"/>
          <a:stretch>
            <a:fillRect/>
          </a:stretch>
        </p:blipFill>
        <p:spPr>
          <a:xfrm>
            <a:off x="-1" y="-1967"/>
            <a:ext cx="6213988" cy="6859968"/>
          </a:xfrm>
          <a:prstGeom prst="rect">
            <a:avLst/>
          </a:prstGeom>
        </p:spPr>
      </p:pic>
      <p:sp>
        <p:nvSpPr>
          <p:cNvPr id="11" name="Rectangle 10">
            <a:extLst>
              <a:ext uri="{FF2B5EF4-FFF2-40B4-BE49-F238E27FC236}">
                <a16:creationId xmlns:a16="http://schemas.microsoft.com/office/drawing/2014/main" id="{D007040A-8CB9-4DC4-B1DD-7603B4DC0B3E}"/>
              </a:ext>
            </a:extLst>
          </p:cNvPr>
          <p:cNvSpPr/>
          <p:nvPr userDrawn="1"/>
        </p:nvSpPr>
        <p:spPr>
          <a:xfrm>
            <a:off x="-1" y="178416"/>
            <a:ext cx="12192001" cy="1335226"/>
          </a:xfrm>
          <a:prstGeom prst="rect">
            <a:avLst/>
          </a:prstGeom>
          <a:gradFill flip="none" rotWithShape="1">
            <a:gsLst>
              <a:gs pos="0">
                <a:srgbClr val="FFCD05">
                  <a:alpha val="36000"/>
                </a:srgbClr>
              </a:gs>
              <a:gs pos="74000">
                <a:srgbClr val="FFCD05"/>
              </a:gs>
              <a:gs pos="83000">
                <a:srgbClr val="FFCD05"/>
              </a:gs>
              <a:gs pos="100000">
                <a:srgbClr val="FFCD05"/>
              </a:gs>
            </a:gsLst>
            <a:lin ang="0" scaled="1"/>
            <a:tileRect/>
          </a:gra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srgbClr val="FFFFFF"/>
              </a:solidFill>
              <a:effectLst/>
              <a:uLnTx/>
              <a:uFillTx/>
              <a:latin typeface="Arial"/>
              <a:ea typeface="+mn-ea"/>
              <a:cs typeface="+mn-cs"/>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13600" y="256174"/>
            <a:ext cx="1130714" cy="1179711"/>
          </a:xfrm>
          <a:prstGeom prst="rect">
            <a:avLst/>
          </a:prstGeom>
        </p:spPr>
      </p:pic>
    </p:spTree>
    <p:extLst>
      <p:ext uri="{BB962C8B-B14F-4D97-AF65-F5344CB8AC3E}">
        <p14:creationId xmlns:p14="http://schemas.microsoft.com/office/powerpoint/2010/main" val="193757897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3677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5230"/>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hasCustomPrompt="1"/>
          </p:nvPr>
        </p:nvSpPr>
        <p:spPr>
          <a:xfrm>
            <a:off x="6292850" y="1520826"/>
            <a:ext cx="5505450" cy="345598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860611"/>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393700" y="1520826"/>
            <a:ext cx="5505450" cy="4103687"/>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4617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5230"/>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7" name="Content Placeholder 2">
            <a:extLst>
              <a:ext uri="{FF2B5EF4-FFF2-40B4-BE49-F238E27FC236}">
                <a16:creationId xmlns:a16="http://schemas.microsoft.com/office/drawing/2014/main" id="{B6C3F2E8-937B-4189-AC25-4FEC2736AE29}"/>
              </a:ext>
            </a:extLst>
          </p:cNvPr>
          <p:cNvSpPr>
            <a:spLocks noGrp="1"/>
          </p:cNvSpPr>
          <p:nvPr>
            <p:ph idx="10" hasCustomPrompt="1"/>
          </p:nvPr>
        </p:nvSpPr>
        <p:spPr>
          <a:xfrm>
            <a:off x="6292850" y="1520826"/>
            <a:ext cx="5505450" cy="345598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860611"/>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6" name="Text Placeholder 4">
            <a:extLst>
              <a:ext uri="{FF2B5EF4-FFF2-40B4-BE49-F238E27FC236}">
                <a16:creationId xmlns:a16="http://schemas.microsoft.com/office/drawing/2014/main" id="{215D41BC-5F48-4093-9F21-FE8620F07156}"/>
              </a:ext>
            </a:extLst>
          </p:cNvPr>
          <p:cNvSpPr>
            <a:spLocks noGrp="1"/>
          </p:cNvSpPr>
          <p:nvPr>
            <p:ph type="body" sz="quarter" idx="12" hasCustomPrompt="1"/>
          </p:nvPr>
        </p:nvSpPr>
        <p:spPr>
          <a:xfrm>
            <a:off x="393700" y="1520826"/>
            <a:ext cx="5505450" cy="4103687"/>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528897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995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5230"/>
            <a:ext cx="11404600" cy="493811"/>
          </a:xfrm>
        </p:spPr>
        <p:txBody>
          <a:bodyPr/>
          <a:lstStyle>
            <a:lvl1pPr>
              <a:defRPr/>
            </a:lvl1pPr>
          </a:lstStyle>
          <a:p>
            <a:r>
              <a:rPr lang="en-US"/>
              <a:t>Add title</a:t>
            </a:r>
            <a:endParaRPr lang="en-GB"/>
          </a:p>
        </p:txBody>
      </p:sp>
    </p:spTree>
    <p:extLst>
      <p:ext uri="{BB962C8B-B14F-4D97-AF65-F5344CB8AC3E}">
        <p14:creationId xmlns:p14="http://schemas.microsoft.com/office/powerpoint/2010/main" val="171880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5230"/>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3"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4" y="860611"/>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Tree>
    <p:extLst>
      <p:ext uri="{BB962C8B-B14F-4D97-AF65-F5344CB8AC3E}">
        <p14:creationId xmlns:p14="http://schemas.microsoft.com/office/powerpoint/2010/main" val="35204813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5230"/>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3" name="Content Placeholder 2">
            <a:extLst>
              <a:ext uri="{FF2B5EF4-FFF2-40B4-BE49-F238E27FC236}">
                <a16:creationId xmlns:a16="http://schemas.microsoft.com/office/drawing/2014/main" id="{9F047D16-DA1D-4FD5-9E2D-4C8D17E6517C}"/>
              </a:ext>
            </a:extLst>
          </p:cNvPr>
          <p:cNvSpPr>
            <a:spLocks noGrp="1"/>
          </p:cNvSpPr>
          <p:nvPr>
            <p:ph idx="1" hasCustomPrompt="1"/>
          </p:nvPr>
        </p:nvSpPr>
        <p:spPr>
          <a:xfrm>
            <a:off x="393700" y="1520826"/>
            <a:ext cx="11403414" cy="3455987"/>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860611"/>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Tree>
    <p:extLst>
      <p:ext uri="{BB962C8B-B14F-4D97-AF65-F5344CB8AC3E}">
        <p14:creationId xmlns:p14="http://schemas.microsoft.com/office/powerpoint/2010/main" val="193609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title &amp;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5230"/>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5" name="Text Placeholder 9">
            <a:extLst>
              <a:ext uri="{FF2B5EF4-FFF2-40B4-BE49-F238E27FC236}">
                <a16:creationId xmlns:a16="http://schemas.microsoft.com/office/drawing/2014/main" id="{DE59576E-A26E-4E02-B869-1D5456859703}"/>
              </a:ext>
            </a:extLst>
          </p:cNvPr>
          <p:cNvSpPr>
            <a:spLocks noGrp="1"/>
          </p:cNvSpPr>
          <p:nvPr>
            <p:ph type="body" sz="quarter" idx="11" hasCustomPrompt="1"/>
          </p:nvPr>
        </p:nvSpPr>
        <p:spPr>
          <a:xfrm>
            <a:off x="392514" y="860611"/>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8" name="Text Placeholder 7">
            <a:extLst>
              <a:ext uri="{FF2B5EF4-FFF2-40B4-BE49-F238E27FC236}">
                <a16:creationId xmlns:a16="http://schemas.microsoft.com/office/drawing/2014/main" id="{001A7A47-9994-450E-B206-1668BFDBAC2A}"/>
              </a:ext>
            </a:extLst>
          </p:cNvPr>
          <p:cNvSpPr>
            <a:spLocks noGrp="1"/>
          </p:cNvSpPr>
          <p:nvPr>
            <p:ph type="body" sz="quarter" idx="13" hasCustomPrompt="1"/>
          </p:nvPr>
        </p:nvSpPr>
        <p:spPr>
          <a:xfrm>
            <a:off x="393700" y="1520825"/>
            <a:ext cx="3541713" cy="4103688"/>
          </a:xfrm>
        </p:spPr>
        <p:txBody>
          <a:bodyPr/>
          <a:lstStyle>
            <a:lvl1pPr>
              <a:lnSpc>
                <a:spcPct val="110000"/>
              </a:lnSpc>
              <a:spcBef>
                <a:spcPts val="300"/>
              </a:spcBef>
              <a:defRPr/>
            </a:lvl1pPr>
            <a:lvl2pPr>
              <a:lnSpc>
                <a:spcPct val="110000"/>
              </a:lnSpc>
              <a:spcBef>
                <a:spcPts val="300"/>
              </a:spcBef>
              <a:defRPr/>
            </a:lvl2pPr>
            <a:lvl3pPr>
              <a:lnSpc>
                <a:spcPct val="110000"/>
              </a:lnSpc>
              <a:spcBef>
                <a:spcPts val="300"/>
              </a:spcBef>
              <a:defRPr/>
            </a:lvl3pPr>
            <a:lvl4pPr>
              <a:lnSpc>
                <a:spcPct val="110000"/>
              </a:lnSpc>
              <a:spcBef>
                <a:spcPts val="300"/>
              </a:spcBef>
              <a:defRPr/>
            </a:lvl4pPr>
            <a:lvl5pPr>
              <a:lnSpc>
                <a:spcPct val="110000"/>
              </a:lnSpc>
              <a:spcBef>
                <a:spcPts val="300"/>
              </a:spcBef>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EE528410-B6F5-470B-A0B3-19AFE8914A85}"/>
              </a:ext>
            </a:extLst>
          </p:cNvPr>
          <p:cNvSpPr>
            <a:spLocks noGrp="1"/>
          </p:cNvSpPr>
          <p:nvPr>
            <p:ph type="body" sz="quarter" idx="14" hasCustomPrompt="1"/>
          </p:nvPr>
        </p:nvSpPr>
        <p:spPr>
          <a:xfrm>
            <a:off x="4330700" y="1520825"/>
            <a:ext cx="3541713" cy="4103688"/>
          </a:xfrm>
        </p:spPr>
        <p:txBody>
          <a:bodyPr/>
          <a:lstStyle>
            <a:lvl1pPr>
              <a:lnSpc>
                <a:spcPct val="110000"/>
              </a:lnSpc>
              <a:spcBef>
                <a:spcPts val="300"/>
              </a:spcBef>
              <a:defRPr/>
            </a:lvl1pPr>
            <a:lvl2pPr>
              <a:lnSpc>
                <a:spcPct val="110000"/>
              </a:lnSpc>
              <a:spcBef>
                <a:spcPts val="300"/>
              </a:spcBef>
              <a:defRPr/>
            </a:lvl2pPr>
            <a:lvl3pPr>
              <a:lnSpc>
                <a:spcPct val="110000"/>
              </a:lnSpc>
              <a:spcBef>
                <a:spcPts val="300"/>
              </a:spcBef>
              <a:defRPr/>
            </a:lvl3pPr>
            <a:lvl4pPr>
              <a:lnSpc>
                <a:spcPct val="110000"/>
              </a:lnSpc>
              <a:spcBef>
                <a:spcPts val="300"/>
              </a:spcBef>
              <a:defRPr/>
            </a:lvl4pPr>
            <a:lvl5pPr>
              <a:lnSpc>
                <a:spcPct val="110000"/>
              </a:lnSpc>
              <a:spcBef>
                <a:spcPts val="300"/>
              </a:spcBef>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EDE7A0E6-F23B-409D-9D2A-ECEC103AF9FC}"/>
              </a:ext>
            </a:extLst>
          </p:cNvPr>
          <p:cNvSpPr>
            <a:spLocks noGrp="1"/>
          </p:cNvSpPr>
          <p:nvPr>
            <p:ph type="body" sz="quarter" idx="15" hasCustomPrompt="1"/>
          </p:nvPr>
        </p:nvSpPr>
        <p:spPr>
          <a:xfrm>
            <a:off x="8267700" y="1520825"/>
            <a:ext cx="3541713" cy="3455988"/>
          </a:xfrm>
        </p:spPr>
        <p:txBody>
          <a:bodyPr/>
          <a:lstStyle>
            <a:lvl1pPr>
              <a:lnSpc>
                <a:spcPct val="110000"/>
              </a:lnSpc>
              <a:spcBef>
                <a:spcPts val="300"/>
              </a:spcBef>
              <a:defRPr/>
            </a:lvl1pPr>
            <a:lvl2pPr>
              <a:lnSpc>
                <a:spcPct val="110000"/>
              </a:lnSpc>
              <a:spcBef>
                <a:spcPts val="300"/>
              </a:spcBef>
              <a:defRPr/>
            </a:lvl2pPr>
            <a:lvl3pPr>
              <a:lnSpc>
                <a:spcPct val="110000"/>
              </a:lnSpc>
              <a:spcBef>
                <a:spcPts val="300"/>
              </a:spcBef>
              <a:defRPr/>
            </a:lvl3pPr>
            <a:lvl4pPr>
              <a:lnSpc>
                <a:spcPct val="110000"/>
              </a:lnSpc>
              <a:spcBef>
                <a:spcPts val="300"/>
              </a:spcBef>
              <a:defRPr/>
            </a:lvl4pPr>
            <a:lvl5pPr>
              <a:lnSpc>
                <a:spcPct val="110000"/>
              </a:lnSpc>
              <a:spcBef>
                <a:spcPts val="300"/>
              </a:spcBef>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45726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hort title, subtitle &amp; 3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345230"/>
            <a:ext cx="3542899" cy="969408"/>
          </a:xfrm>
        </p:spPr>
        <p:txBody>
          <a:bodyPr/>
          <a:lstStyle>
            <a:lvl1pPr marL="0" indent="0">
              <a:buFont typeface="Arial" panose="020B0604020202020204" pitchFamily="34" charset="0"/>
              <a:buNone/>
              <a:defRPr/>
            </a:lvl1pPr>
          </a:lstStyle>
          <a:p>
            <a:r>
              <a:rPr lang="en-US"/>
              <a:t>Add two line title</a:t>
            </a:r>
            <a:endParaRPr lang="en-GB"/>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1314638"/>
            <a:ext cx="3542899"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7" name="Text Placeholder 6">
            <a:extLst>
              <a:ext uri="{FF2B5EF4-FFF2-40B4-BE49-F238E27FC236}">
                <a16:creationId xmlns:a16="http://schemas.microsoft.com/office/drawing/2014/main" id="{190DAB9B-7E03-42AF-92F7-31BEB5BB5A19}"/>
              </a:ext>
            </a:extLst>
          </p:cNvPr>
          <p:cNvSpPr>
            <a:spLocks noGrp="1"/>
          </p:cNvSpPr>
          <p:nvPr>
            <p:ph type="body" sz="quarter" idx="13" hasCustomPrompt="1"/>
          </p:nvPr>
        </p:nvSpPr>
        <p:spPr>
          <a:xfrm>
            <a:off x="4330699" y="405529"/>
            <a:ext cx="3540125" cy="521898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11" name="Text Placeholder 6">
            <a:extLst>
              <a:ext uri="{FF2B5EF4-FFF2-40B4-BE49-F238E27FC236}">
                <a16:creationId xmlns:a16="http://schemas.microsoft.com/office/drawing/2014/main" id="{7EEF026B-6A9B-4CA2-9AAF-0E2C68E2A889}"/>
              </a:ext>
            </a:extLst>
          </p:cNvPr>
          <p:cNvSpPr>
            <a:spLocks noGrp="1"/>
          </p:cNvSpPr>
          <p:nvPr>
            <p:ph type="body" sz="quarter" idx="14" hasCustomPrompt="1"/>
          </p:nvPr>
        </p:nvSpPr>
        <p:spPr>
          <a:xfrm>
            <a:off x="8266110" y="405529"/>
            <a:ext cx="3540125" cy="457128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13" name="Text Placeholder 6">
            <a:extLst>
              <a:ext uri="{FF2B5EF4-FFF2-40B4-BE49-F238E27FC236}">
                <a16:creationId xmlns:a16="http://schemas.microsoft.com/office/drawing/2014/main" id="{661713CA-285D-4487-8A8F-1F27C57D0AC4}"/>
              </a:ext>
            </a:extLst>
          </p:cNvPr>
          <p:cNvSpPr>
            <a:spLocks noGrp="1"/>
          </p:cNvSpPr>
          <p:nvPr>
            <p:ph type="body" sz="quarter" idx="15" hasCustomPrompt="1"/>
          </p:nvPr>
        </p:nvSpPr>
        <p:spPr>
          <a:xfrm>
            <a:off x="392514" y="1914525"/>
            <a:ext cx="3540125" cy="370998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Tree>
    <p:extLst>
      <p:ext uri="{BB962C8B-B14F-4D97-AF65-F5344CB8AC3E}">
        <p14:creationId xmlns:p14="http://schemas.microsoft.com/office/powerpoint/2010/main" val="2214847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with oval">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31734F-3C26-F944-8C59-AED589DAC806}"/>
              </a:ext>
            </a:extLst>
          </p:cNvPr>
          <p:cNvSpPr/>
          <p:nvPr userDrawn="1"/>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itle 1">
            <a:extLst>
              <a:ext uri="{FF2B5EF4-FFF2-40B4-BE49-F238E27FC236}">
                <a16:creationId xmlns:a16="http://schemas.microsoft.com/office/drawing/2014/main" id="{8594F158-8057-C344-9E36-D8CA648B86AB}"/>
              </a:ext>
            </a:extLst>
          </p:cNvPr>
          <p:cNvSpPr>
            <a:spLocks noGrp="1"/>
          </p:cNvSpPr>
          <p:nvPr>
            <p:ph type="title" hasCustomPrompt="1"/>
          </p:nvPr>
        </p:nvSpPr>
        <p:spPr>
          <a:xfrm>
            <a:off x="239185" y="4223123"/>
            <a:ext cx="11713632" cy="398229"/>
          </a:xfrm>
          <a:prstGeom prst="rect">
            <a:avLst/>
          </a:prstGeom>
        </p:spPr>
        <p:txBody>
          <a:bodyPr lIns="0" tIns="0" rIns="0" bIns="0" anchor="t">
            <a:spAutoFit/>
          </a:bodyPr>
          <a:lstStyle>
            <a:lvl1pPr algn="ctr">
              <a:spcBef>
                <a:spcPts val="0"/>
              </a:spcBef>
              <a:defRPr sz="2800" b="1" i="0">
                <a:latin typeface="MTN Brighter Sans Bold" pitchFamily="2" charset="77"/>
              </a:defRPr>
            </a:lvl1pPr>
          </a:lstStyle>
          <a:p>
            <a:r>
              <a:rPr lang="en-US"/>
              <a:t>Add presentation title</a:t>
            </a:r>
            <a:endParaRPr lang="en-GB"/>
          </a:p>
        </p:txBody>
      </p:sp>
      <p:sp>
        <p:nvSpPr>
          <p:cNvPr id="10" name="Text Placeholder 19">
            <a:extLst>
              <a:ext uri="{FF2B5EF4-FFF2-40B4-BE49-F238E27FC236}">
                <a16:creationId xmlns:a16="http://schemas.microsoft.com/office/drawing/2014/main" id="{F6E9080D-B79C-2C4D-BB42-A17F4DDA4845}"/>
              </a:ext>
            </a:extLst>
          </p:cNvPr>
          <p:cNvSpPr>
            <a:spLocks noGrp="1"/>
          </p:cNvSpPr>
          <p:nvPr>
            <p:ph type="body" sz="quarter" idx="10" hasCustomPrompt="1"/>
          </p:nvPr>
        </p:nvSpPr>
        <p:spPr>
          <a:xfrm>
            <a:off x="239185" y="4739105"/>
            <a:ext cx="11713632" cy="276999"/>
          </a:xfrm>
          <a:prstGeom prst="rect">
            <a:avLst/>
          </a:prstGeom>
        </p:spPr>
        <p:txBody>
          <a:bodyPr lIns="0" tIns="0" rIns="0" bIns="0" anchor="t">
            <a:spAutoFit/>
          </a:bodyPr>
          <a:lstStyle>
            <a:lvl1pPr marL="0" indent="0" algn="ctr">
              <a:lnSpc>
                <a:spcPct val="100000"/>
              </a:lnSpc>
              <a:spcBef>
                <a:spcPts val="0"/>
              </a:spcBef>
              <a:buNone/>
              <a:defRPr sz="1800" i="0">
                <a:solidFill>
                  <a:schemeClr val="tx1"/>
                </a:solidFill>
                <a:latin typeface="MTN Brighter Sans" pitchFamily="2" charset="77"/>
              </a:defRPr>
            </a:lvl1pPr>
          </a:lstStyle>
          <a:p>
            <a:pPr lvl="0"/>
            <a:r>
              <a:rPr lang="en-US"/>
              <a:t>Add subtitle</a:t>
            </a:r>
            <a:endParaRPr lang="en-GB"/>
          </a:p>
        </p:txBody>
      </p:sp>
      <p:pic>
        <p:nvPicPr>
          <p:cNvPr id="13" name="Picture 12">
            <a:extLst>
              <a:ext uri="{FF2B5EF4-FFF2-40B4-BE49-F238E27FC236}">
                <a16:creationId xmlns:a16="http://schemas.microsoft.com/office/drawing/2014/main" id="{62993152-7356-FC43-9F53-4DA05BF054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11896" y="2308864"/>
            <a:ext cx="5568203" cy="1601080"/>
          </a:xfrm>
          <a:prstGeom prst="rect">
            <a:avLst/>
          </a:prstGeom>
        </p:spPr>
      </p:pic>
      <p:pic>
        <p:nvPicPr>
          <p:cNvPr id="8" name="Picture 7">
            <a:extLst>
              <a:ext uri="{FF2B5EF4-FFF2-40B4-BE49-F238E27FC236}">
                <a16:creationId xmlns:a16="http://schemas.microsoft.com/office/drawing/2014/main" id="{8625FBAD-B46F-6541-95E0-A9E649484267}"/>
              </a:ext>
            </a:extLst>
          </p:cNvPr>
          <p:cNvPicPr>
            <a:picLocks noChangeAspect="1"/>
          </p:cNvPicPr>
          <p:nvPr userDrawn="1"/>
        </p:nvPicPr>
        <p:blipFill>
          <a:blip r:embed="rId3"/>
          <a:stretch>
            <a:fillRect/>
          </a:stretch>
        </p:blipFill>
        <p:spPr>
          <a:xfrm>
            <a:off x="5200651" y="6467520"/>
            <a:ext cx="1790700" cy="177800"/>
          </a:xfrm>
          <a:prstGeom prst="rect">
            <a:avLst/>
          </a:prstGeom>
        </p:spPr>
      </p:pic>
      <p:pic>
        <p:nvPicPr>
          <p:cNvPr id="15" name="Picture 9">
            <a:extLst>
              <a:ext uri="{FF2B5EF4-FFF2-40B4-BE49-F238E27FC236}">
                <a16:creationId xmlns:a16="http://schemas.microsoft.com/office/drawing/2014/main" id="{567F288F-9D69-BF40-AC4D-6296CC380E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19842" y="436693"/>
            <a:ext cx="1752317" cy="876160"/>
          </a:xfrm>
          <a:prstGeom prst="rect">
            <a:avLst/>
          </a:prstGeom>
        </p:spPr>
      </p:pic>
    </p:spTree>
    <p:extLst>
      <p:ext uri="{BB962C8B-B14F-4D97-AF65-F5344CB8AC3E}">
        <p14:creationId xmlns:p14="http://schemas.microsoft.com/office/powerpoint/2010/main" val="18576330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with image no branding">
    <p:spTree>
      <p:nvGrpSpPr>
        <p:cNvPr id="1" name=""/>
        <p:cNvGrpSpPr/>
        <p:nvPr/>
      </p:nvGrpSpPr>
      <p:grpSpPr>
        <a:xfrm>
          <a:off x="0" y="0"/>
          <a:ext cx="0" cy="0"/>
          <a:chOff x="0" y="0"/>
          <a:chExt cx="0" cy="0"/>
        </a:xfrm>
      </p:grpSpPr>
      <p:sp>
        <p:nvSpPr>
          <p:cNvPr id="23" name="Section name here">
            <a:extLst>
              <a:ext uri="{FF2B5EF4-FFF2-40B4-BE49-F238E27FC236}">
                <a16:creationId xmlns:a16="http://schemas.microsoft.com/office/drawing/2014/main" id="{F841A614-AEC1-CF40-8894-3FEECD995A46}"/>
              </a:ext>
            </a:extLst>
          </p:cNvPr>
          <p:cNvSpPr txBox="1">
            <a:spLocks noGrp="1"/>
          </p:cNvSpPr>
          <p:nvPr>
            <p:ph type="body" sz="quarter" idx="23" hasCustomPrompt="1"/>
          </p:nvPr>
        </p:nvSpPr>
        <p:spPr>
          <a:xfrm>
            <a:off x="4370883" y="533735"/>
            <a:ext cx="1560256" cy="205184"/>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25" name="Section name here">
            <a:extLst>
              <a:ext uri="{FF2B5EF4-FFF2-40B4-BE49-F238E27FC236}">
                <a16:creationId xmlns:a16="http://schemas.microsoft.com/office/drawing/2014/main" id="{E6511A7E-C0B9-6042-AEB6-1D8D3F3E7787}"/>
              </a:ext>
            </a:extLst>
          </p:cNvPr>
          <p:cNvSpPr txBox="1">
            <a:spLocks noGrp="1"/>
          </p:cNvSpPr>
          <p:nvPr>
            <p:ph type="body" sz="quarter" idx="24" hasCustomPrompt="1"/>
          </p:nvPr>
        </p:nvSpPr>
        <p:spPr>
          <a:xfrm>
            <a:off x="1530928" y="533735"/>
            <a:ext cx="2062531" cy="205184"/>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
        <p:nvSpPr>
          <p:cNvPr id="12" name="Slide Number">
            <a:extLst>
              <a:ext uri="{FF2B5EF4-FFF2-40B4-BE49-F238E27FC236}">
                <a16:creationId xmlns:a16="http://schemas.microsoft.com/office/drawing/2014/main" id="{1CDF80BE-6831-264D-A275-19546B18D8BA}"/>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Tree>
    <p:extLst>
      <p:ext uri="{BB962C8B-B14F-4D97-AF65-F5344CB8AC3E}">
        <p14:creationId xmlns:p14="http://schemas.microsoft.com/office/powerpoint/2010/main" val="1530123596"/>
      </p:ext>
    </p:extLst>
  </p:cSld>
  <p:clrMapOvr>
    <a:masterClrMapping/>
  </p:clrMapOvr>
  <p:extLst>
    <p:ext uri="{DCECCB84-F9BA-43D5-87BE-67443E8EF086}">
      <p15:sldGuideLst xmlns:p15="http://schemas.microsoft.com/office/powerpoint/2012/main">
        <p15:guide id="1" orient="horz" pos="37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456838"/>
            <a:ext cx="9755533" cy="493811"/>
          </a:xfrm>
        </p:spPr>
        <p:txBody>
          <a:bodyPr/>
          <a:lstStyle>
            <a:lvl1pPr marL="0" indent="0">
              <a:buFont typeface="Arial" panose="020B0604020202020204" pitchFamily="34" charset="0"/>
              <a:buNone/>
              <a:defRPr/>
            </a:lvl1pPr>
          </a:lstStyle>
          <a:p>
            <a:r>
              <a:rPr lang="en-US"/>
              <a:t>Add title</a:t>
            </a:r>
            <a:endParaRPr lang="en-GB"/>
          </a:p>
        </p:txBody>
      </p:sp>
      <p:sp>
        <p:nvSpPr>
          <p:cNvPr id="3" name="Content Placeholder 2">
            <a:extLst>
              <a:ext uri="{FF2B5EF4-FFF2-40B4-BE49-F238E27FC236}">
                <a16:creationId xmlns:a16="http://schemas.microsoft.com/office/drawing/2014/main" id="{9F047D16-DA1D-4FD5-9E2D-4C8D17E6517C}"/>
              </a:ext>
            </a:extLst>
          </p:cNvPr>
          <p:cNvSpPr>
            <a:spLocks noGrp="1"/>
          </p:cNvSpPr>
          <p:nvPr>
            <p:ph idx="1" hasCustomPrompt="1"/>
          </p:nvPr>
        </p:nvSpPr>
        <p:spPr>
          <a:xfrm>
            <a:off x="393700" y="1489520"/>
            <a:ext cx="11404600" cy="455250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008079"/>
            <a:ext cx="9755533" cy="268816"/>
          </a:xfrm>
        </p:spPr>
        <p:txBody>
          <a:bodyPr/>
          <a:lstStyle>
            <a:lvl1pPr marL="0" indent="0">
              <a:buFont typeface="Arial" panose="020B0604020202020204" pitchFamily="34" charset="0"/>
              <a:buNone/>
              <a:defRPr sz="2000" i="1"/>
            </a:lvl1pPr>
          </a:lstStyle>
          <a:p>
            <a:pPr lvl="0"/>
            <a:r>
              <a:rPr lang="en-US"/>
              <a:t>Add subtitle</a:t>
            </a:r>
            <a:endParaRPr lang="en-GB"/>
          </a:p>
        </p:txBody>
      </p:sp>
    </p:spTree>
    <p:extLst>
      <p:ext uri="{BB962C8B-B14F-4D97-AF65-F5344CB8AC3E}">
        <p14:creationId xmlns:p14="http://schemas.microsoft.com/office/powerpoint/2010/main" val="2107414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456838"/>
            <a:ext cx="9755533" cy="493811"/>
          </a:xfrm>
        </p:spPr>
        <p:txBody>
          <a:bodyPr/>
          <a:lstStyle>
            <a:lvl1pPr marL="0" indent="0">
              <a:buFont typeface="Arial" panose="020B0604020202020204" pitchFamily="34" charset="0"/>
              <a:buNone/>
              <a:defRPr/>
            </a:lvl1pPr>
          </a:lstStyle>
          <a:p>
            <a:r>
              <a:rPr lang="en-US"/>
              <a:t>Add title</a:t>
            </a:r>
            <a:endParaRPr lang="en-GB"/>
          </a:p>
        </p:txBody>
      </p:sp>
      <p:sp>
        <p:nvSpPr>
          <p:cNvPr id="3" name="Content Placeholder 2">
            <a:extLst>
              <a:ext uri="{FF2B5EF4-FFF2-40B4-BE49-F238E27FC236}">
                <a16:creationId xmlns:a16="http://schemas.microsoft.com/office/drawing/2014/main" id="{9F047D16-DA1D-4FD5-9E2D-4C8D17E6517C}"/>
              </a:ext>
            </a:extLst>
          </p:cNvPr>
          <p:cNvSpPr>
            <a:spLocks noGrp="1"/>
          </p:cNvSpPr>
          <p:nvPr>
            <p:ph idx="1" hasCustomPrompt="1"/>
          </p:nvPr>
        </p:nvSpPr>
        <p:spPr>
          <a:xfrm>
            <a:off x="393700" y="1489520"/>
            <a:ext cx="11404600" cy="455250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1008079"/>
            <a:ext cx="9755533" cy="268816"/>
          </a:xfrm>
        </p:spPr>
        <p:txBody>
          <a:bodyPr/>
          <a:lstStyle>
            <a:lvl1pPr marL="0" indent="0">
              <a:buFont typeface="Arial" panose="020B0604020202020204" pitchFamily="34" charset="0"/>
              <a:buNone/>
              <a:defRPr sz="2000" i="1"/>
            </a:lvl1pPr>
          </a:lstStyle>
          <a:p>
            <a:pPr lvl="0"/>
            <a:r>
              <a:rPr lang="en-US"/>
              <a:t>Add subtitle</a:t>
            </a:r>
            <a:endParaRPr lang="en-GB"/>
          </a:p>
        </p:txBody>
      </p:sp>
    </p:spTree>
    <p:extLst>
      <p:ext uri="{BB962C8B-B14F-4D97-AF65-F5344CB8AC3E}">
        <p14:creationId xmlns:p14="http://schemas.microsoft.com/office/powerpoint/2010/main" val="1596224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6292849" y="393700"/>
            <a:ext cx="5505451" cy="458311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12" name="Title 1">
            <a:extLst>
              <a:ext uri="{FF2B5EF4-FFF2-40B4-BE49-F238E27FC236}">
                <a16:creationId xmlns:a16="http://schemas.microsoft.com/office/drawing/2014/main" id="{85A6BBAA-D577-4340-BF96-F7883660C9FC}"/>
              </a:ext>
            </a:extLst>
          </p:cNvPr>
          <p:cNvSpPr>
            <a:spLocks noGrp="1"/>
          </p:cNvSpPr>
          <p:nvPr>
            <p:ph type="title" hasCustomPrompt="1"/>
          </p:nvPr>
        </p:nvSpPr>
        <p:spPr>
          <a:xfrm>
            <a:off x="392514" y="345230"/>
            <a:ext cx="5506636" cy="493811"/>
          </a:xfrm>
        </p:spPr>
        <p:txBody>
          <a:bodyPr vert="horz" lIns="0" tIns="0" rIns="0" bIns="0" rtlCol="0" anchor="t">
            <a:noAutofit/>
          </a:bodyPr>
          <a:lstStyle>
            <a:lvl1pPr>
              <a:defRPr lang="en-GB" dirty="0"/>
            </a:lvl1pPr>
          </a:lstStyle>
          <a:p>
            <a:pPr marL="0" lvl="0" indent="0">
              <a:buFont typeface="Arial" panose="020B0604020202020204" pitchFamily="34" charset="0"/>
            </a:pPr>
            <a:r>
              <a:rPr lang="en-US"/>
              <a:t>Add title</a:t>
            </a:r>
            <a:endParaRPr lang="en-GB"/>
          </a:p>
        </p:txBody>
      </p:sp>
      <p:sp>
        <p:nvSpPr>
          <p:cNvPr id="13" name="Text Placeholder 9">
            <a:extLst>
              <a:ext uri="{FF2B5EF4-FFF2-40B4-BE49-F238E27FC236}">
                <a16:creationId xmlns:a16="http://schemas.microsoft.com/office/drawing/2014/main" id="{2CD5A655-FABB-4902-88CF-D4CA949B1316}"/>
              </a:ext>
            </a:extLst>
          </p:cNvPr>
          <p:cNvSpPr>
            <a:spLocks noGrp="1"/>
          </p:cNvSpPr>
          <p:nvPr>
            <p:ph type="body" sz="quarter" idx="11" hasCustomPrompt="1"/>
          </p:nvPr>
        </p:nvSpPr>
        <p:spPr>
          <a:xfrm>
            <a:off x="392514" y="860611"/>
            <a:ext cx="5506636"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6" name="Text Placeholder 4">
            <a:extLst>
              <a:ext uri="{FF2B5EF4-FFF2-40B4-BE49-F238E27FC236}">
                <a16:creationId xmlns:a16="http://schemas.microsoft.com/office/drawing/2014/main" id="{F804AD92-5209-4BF2-97B3-42B4CCC667EF}"/>
              </a:ext>
            </a:extLst>
          </p:cNvPr>
          <p:cNvSpPr>
            <a:spLocks noGrp="1"/>
          </p:cNvSpPr>
          <p:nvPr>
            <p:ph type="body" sz="quarter" idx="12" hasCustomPrompt="1"/>
          </p:nvPr>
        </p:nvSpPr>
        <p:spPr>
          <a:xfrm>
            <a:off x="393700" y="1520825"/>
            <a:ext cx="5505450" cy="4103688"/>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3781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266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p:nvPr>
        </p:nvSpPr>
        <p:spPr>
          <a:xfrm>
            <a:off x="392515" y="344208"/>
            <a:ext cx="11404600" cy="493811"/>
          </a:xfrm>
        </p:spPr>
        <p:txBody>
          <a:bodyPr/>
          <a:lstStyle>
            <a:lvl1pPr>
              <a:defRPr/>
            </a:lvl1pPr>
          </a:lstStyle>
          <a:p>
            <a:r>
              <a:rPr lang="en-US"/>
              <a:t>Click to edit Master title style</a:t>
            </a:r>
            <a:endParaRPr lang="en-GB"/>
          </a:p>
        </p:txBody>
      </p:sp>
    </p:spTree>
    <p:extLst>
      <p:ext uri="{BB962C8B-B14F-4D97-AF65-F5344CB8AC3E}">
        <p14:creationId xmlns:p14="http://schemas.microsoft.com/office/powerpoint/2010/main" val="41803651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92515" y="344208"/>
            <a:ext cx="11404600" cy="493811"/>
          </a:xfrm>
        </p:spPr>
        <p:txBody>
          <a:bodyPr/>
          <a:lstStyle>
            <a:lvl1pPr marL="0" indent="0">
              <a:buFont typeface="Arial" panose="020B0604020202020204" pitchFamily="34" charset="0"/>
              <a:buNone/>
              <a:defRPr/>
            </a:lvl1pPr>
          </a:lstStyle>
          <a:p>
            <a:r>
              <a:rPr lang="en-US"/>
              <a:t>Click to edit Master title style</a:t>
            </a:r>
            <a:endParaRPr lang="en-GB"/>
          </a:p>
        </p:txBody>
      </p:sp>
      <p:sp>
        <p:nvSpPr>
          <p:cNvPr id="3" name="Text Placeholder 9"/>
          <p:cNvSpPr>
            <a:spLocks noGrp="1"/>
          </p:cNvSpPr>
          <p:nvPr>
            <p:ph type="body" sz="quarter" idx="10"/>
          </p:nvPr>
        </p:nvSpPr>
        <p:spPr>
          <a:xfrm>
            <a:off x="392515" y="869320"/>
            <a:ext cx="11404600" cy="268816"/>
          </a:xfrm>
          <a:prstGeom prst="rect">
            <a:avLst/>
          </a:prstGeom>
        </p:spPr>
        <p:txBody>
          <a:bodyPr/>
          <a:lstStyle>
            <a:lvl1pPr marL="0" indent="0">
              <a:buFont typeface="Arial" panose="020B0604020202020204" pitchFamily="34" charset="0"/>
              <a:buNone/>
              <a:defRPr sz="1500" i="1"/>
            </a:lvl1pPr>
          </a:lstStyle>
          <a:p>
            <a:pPr lvl="0"/>
            <a:r>
              <a:rPr lang="en-US"/>
              <a:t>Click to edit Master text styles</a:t>
            </a:r>
          </a:p>
        </p:txBody>
      </p:sp>
    </p:spTree>
    <p:extLst>
      <p:ext uri="{BB962C8B-B14F-4D97-AF65-F5344CB8AC3E}">
        <p14:creationId xmlns:p14="http://schemas.microsoft.com/office/powerpoint/2010/main" val="31582228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92515" y="344208"/>
            <a:ext cx="11404600" cy="493811"/>
          </a:xfrm>
        </p:spPr>
        <p:txBody>
          <a:bodyPr/>
          <a:lstStyle>
            <a:lvl1pPr marL="0" indent="0">
              <a:buFont typeface="Arial" panose="020B0604020202020204" pitchFamily="34" charset="0"/>
              <a:buNone/>
              <a:defRPr/>
            </a:lvl1pPr>
          </a:lstStyle>
          <a:p>
            <a:r>
              <a:rPr lang="en-US"/>
              <a:t>Click to edit Master title style</a:t>
            </a:r>
            <a:endParaRPr lang="en-GB"/>
          </a:p>
        </p:txBody>
      </p:sp>
      <p:sp>
        <p:nvSpPr>
          <p:cNvPr id="5" name="Text Placeholder 9"/>
          <p:cNvSpPr>
            <a:spLocks noGrp="1"/>
          </p:cNvSpPr>
          <p:nvPr>
            <p:ph type="body" sz="quarter" idx="10"/>
          </p:nvPr>
        </p:nvSpPr>
        <p:spPr>
          <a:xfrm>
            <a:off x="392515" y="869320"/>
            <a:ext cx="11404600" cy="268816"/>
          </a:xfrm>
          <a:prstGeom prst="rect">
            <a:avLst/>
          </a:prstGeom>
        </p:spPr>
        <p:txBody>
          <a:bodyPr/>
          <a:lstStyle>
            <a:lvl1pPr marL="0" indent="0">
              <a:buFont typeface="Arial" panose="020B0604020202020204" pitchFamily="34" charset="0"/>
              <a:buNone/>
              <a:defRPr sz="1500" i="1"/>
            </a:lvl1pPr>
          </a:lstStyle>
          <a:p>
            <a:pPr lvl="0"/>
            <a:r>
              <a:rPr lang="en-US"/>
              <a:t>Click to edit Master text styles</a:t>
            </a:r>
          </a:p>
        </p:txBody>
      </p:sp>
      <p:sp>
        <p:nvSpPr>
          <p:cNvPr id="6" name="Text Placeholder 4"/>
          <p:cNvSpPr>
            <a:spLocks noGrp="1"/>
          </p:cNvSpPr>
          <p:nvPr>
            <p:ph type="body" sz="quarter" idx="12"/>
          </p:nvPr>
        </p:nvSpPr>
        <p:spPr>
          <a:xfrm>
            <a:off x="393701" y="1520825"/>
            <a:ext cx="11403415" cy="3455988"/>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214429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2515" y="345232"/>
            <a:ext cx="11404600" cy="493811"/>
          </a:xfrm>
        </p:spPr>
        <p:txBody>
          <a:bodyPr/>
          <a:lstStyle>
            <a:lvl1pPr marL="0" indent="0">
              <a:buFont typeface="Arial" panose="020B0604020202020204" pitchFamily="34" charset="0"/>
              <a:buNone/>
              <a:defRPr/>
            </a:lvl1pPr>
          </a:lstStyle>
          <a:p>
            <a:r>
              <a:rPr lang="en-US"/>
              <a:t>Click to edit Master title style</a:t>
            </a:r>
            <a:endParaRPr lang="en-GB"/>
          </a:p>
        </p:txBody>
      </p:sp>
      <p:sp>
        <p:nvSpPr>
          <p:cNvPr id="7" name="Content Placeholder 2"/>
          <p:cNvSpPr>
            <a:spLocks noGrp="1"/>
          </p:cNvSpPr>
          <p:nvPr>
            <p:ph idx="10"/>
          </p:nvPr>
        </p:nvSpPr>
        <p:spPr>
          <a:xfrm>
            <a:off x="6292849" y="1520826"/>
            <a:ext cx="5505451" cy="3455988"/>
          </a:xfrm>
          <a:prstGeom prst="rect">
            <a:avLst/>
          </a:prstGeom>
        </p:spPr>
        <p:txBody>
          <a:bodyPr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9"/>
          <p:cNvSpPr>
            <a:spLocks noGrp="1"/>
          </p:cNvSpPr>
          <p:nvPr>
            <p:ph type="body" sz="quarter" idx="11"/>
          </p:nvPr>
        </p:nvSpPr>
        <p:spPr>
          <a:xfrm>
            <a:off x="392515" y="860611"/>
            <a:ext cx="11404600" cy="268816"/>
          </a:xfrm>
          <a:prstGeom prst="rect">
            <a:avLst/>
          </a:prstGeom>
        </p:spPr>
        <p:txBody>
          <a:bodyPr/>
          <a:lstStyle>
            <a:lvl1pPr marL="0" indent="0">
              <a:buFont typeface="Arial" panose="020B0604020202020204" pitchFamily="34" charset="0"/>
              <a:buNone/>
              <a:defRPr sz="1500" i="1"/>
            </a:lvl1pPr>
          </a:lstStyle>
          <a:p>
            <a:pPr lvl="0"/>
            <a:r>
              <a:rPr lang="en-US"/>
              <a:t>Click to edit Master text styles</a:t>
            </a:r>
          </a:p>
        </p:txBody>
      </p:sp>
      <p:sp>
        <p:nvSpPr>
          <p:cNvPr id="6" name="Text Placeholder 4"/>
          <p:cNvSpPr>
            <a:spLocks noGrp="1"/>
          </p:cNvSpPr>
          <p:nvPr>
            <p:ph type="body" sz="quarter" idx="12"/>
          </p:nvPr>
        </p:nvSpPr>
        <p:spPr>
          <a:xfrm>
            <a:off x="393700" y="1520826"/>
            <a:ext cx="5505451" cy="4103687"/>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61650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hort title, subtitle, 2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92849" y="393702"/>
            <a:ext cx="5505451" cy="4583113"/>
          </a:xfrm>
          <a:prstGeom prst="rect">
            <a:avLst/>
          </a:prstGeom>
        </p:spPr>
        <p:txBody>
          <a:bodyPr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1"/>
          <p:cNvSpPr>
            <a:spLocks noGrp="1"/>
          </p:cNvSpPr>
          <p:nvPr>
            <p:ph type="title"/>
          </p:nvPr>
        </p:nvSpPr>
        <p:spPr>
          <a:xfrm>
            <a:off x="392515" y="345232"/>
            <a:ext cx="5506636" cy="493811"/>
          </a:xfrm>
        </p:spPr>
        <p:txBody>
          <a:bodyPr/>
          <a:lstStyle>
            <a:lvl1pPr>
              <a:defRPr lang="en-GB" dirty="0"/>
            </a:lvl1pPr>
          </a:lstStyle>
          <a:p>
            <a:pPr lvl="0"/>
            <a:r>
              <a:rPr lang="en-US"/>
              <a:t>Click to edit Master title style</a:t>
            </a:r>
            <a:endParaRPr lang="en-GB"/>
          </a:p>
        </p:txBody>
      </p:sp>
      <p:sp>
        <p:nvSpPr>
          <p:cNvPr id="13" name="Text Placeholder 9"/>
          <p:cNvSpPr>
            <a:spLocks noGrp="1"/>
          </p:cNvSpPr>
          <p:nvPr>
            <p:ph type="body" sz="quarter" idx="11"/>
          </p:nvPr>
        </p:nvSpPr>
        <p:spPr>
          <a:xfrm>
            <a:off x="392515" y="860611"/>
            <a:ext cx="5506636" cy="268816"/>
          </a:xfrm>
          <a:prstGeom prst="rect">
            <a:avLst/>
          </a:prstGeom>
        </p:spPr>
        <p:txBody>
          <a:bodyPr/>
          <a:lstStyle>
            <a:lvl1pPr marL="0" indent="0">
              <a:buFont typeface="Arial" panose="020B0604020202020204" pitchFamily="34" charset="0"/>
              <a:buNone/>
              <a:defRPr sz="1500" i="1"/>
            </a:lvl1pPr>
          </a:lstStyle>
          <a:p>
            <a:pPr lvl="0"/>
            <a:r>
              <a:rPr lang="en-US"/>
              <a:t>Click to edit Master text styles</a:t>
            </a:r>
          </a:p>
        </p:txBody>
      </p:sp>
      <p:sp>
        <p:nvSpPr>
          <p:cNvPr id="6" name="Text Placeholder 4"/>
          <p:cNvSpPr>
            <a:spLocks noGrp="1"/>
          </p:cNvSpPr>
          <p:nvPr>
            <p:ph type="body" sz="quarter" idx="12"/>
          </p:nvPr>
        </p:nvSpPr>
        <p:spPr>
          <a:xfrm>
            <a:off x="393700" y="1520825"/>
            <a:ext cx="5505451" cy="4103688"/>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358131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92849" y="393702"/>
            <a:ext cx="5505451" cy="4583113"/>
          </a:xfrm>
          <a:prstGeom prst="rect">
            <a:avLst/>
          </a:prstGeom>
        </p:spPr>
        <p:txBody>
          <a:bodyPr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itle 1"/>
          <p:cNvSpPr>
            <a:spLocks noGrp="1"/>
          </p:cNvSpPr>
          <p:nvPr>
            <p:ph type="title"/>
          </p:nvPr>
        </p:nvSpPr>
        <p:spPr>
          <a:xfrm>
            <a:off x="392515" y="345230"/>
            <a:ext cx="5506636" cy="969408"/>
          </a:xfrm>
        </p:spPr>
        <p:txBody>
          <a:bodyPr/>
          <a:lstStyle>
            <a:lvl1pPr marL="0" indent="0">
              <a:buFont typeface="Arial" panose="020B0604020202020204" pitchFamily="34" charset="0"/>
              <a:buNone/>
              <a:defRPr/>
            </a:lvl1pPr>
          </a:lstStyle>
          <a:p>
            <a:r>
              <a:rPr lang="en-US"/>
              <a:t>Click to edit Master title style</a:t>
            </a:r>
            <a:endParaRPr lang="en-GB"/>
          </a:p>
        </p:txBody>
      </p:sp>
      <p:sp>
        <p:nvSpPr>
          <p:cNvPr id="15" name="Text Placeholder 9"/>
          <p:cNvSpPr>
            <a:spLocks noGrp="1"/>
          </p:cNvSpPr>
          <p:nvPr>
            <p:ph type="body" sz="quarter" idx="11"/>
          </p:nvPr>
        </p:nvSpPr>
        <p:spPr>
          <a:xfrm>
            <a:off x="392515" y="1314638"/>
            <a:ext cx="5506636" cy="268816"/>
          </a:xfrm>
          <a:prstGeom prst="rect">
            <a:avLst/>
          </a:prstGeom>
        </p:spPr>
        <p:txBody>
          <a:bodyPr/>
          <a:lstStyle>
            <a:lvl1pPr marL="0" indent="0">
              <a:buFont typeface="Arial" panose="020B0604020202020204" pitchFamily="34" charset="0"/>
              <a:buNone/>
              <a:defRPr sz="1500" i="1"/>
            </a:lvl1pPr>
          </a:lstStyle>
          <a:p>
            <a:pPr lvl="0"/>
            <a:r>
              <a:rPr lang="en-US"/>
              <a:t>Click to edit Master text styles</a:t>
            </a:r>
          </a:p>
        </p:txBody>
      </p:sp>
      <p:sp>
        <p:nvSpPr>
          <p:cNvPr id="5" name="Text Placeholder 4"/>
          <p:cNvSpPr>
            <a:spLocks noGrp="1"/>
          </p:cNvSpPr>
          <p:nvPr>
            <p:ph type="body" sz="quarter" idx="12"/>
          </p:nvPr>
        </p:nvSpPr>
        <p:spPr>
          <a:xfrm>
            <a:off x="393700" y="1914525"/>
            <a:ext cx="5505451" cy="3709988"/>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372165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69712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43" name="Title Text"/>
          <p:cNvSpPr txBox="1">
            <a:spLocks noGrp="1"/>
          </p:cNvSpPr>
          <p:nvPr>
            <p:ph type="title"/>
          </p:nvPr>
        </p:nvSpPr>
        <p:spPr>
          <a:xfrm>
            <a:off x="770461" y="667719"/>
            <a:ext cx="9127111" cy="1116107"/>
          </a:xfrm>
          <a:prstGeom prst="rect">
            <a:avLst/>
          </a:prstGeom>
        </p:spPr>
        <p:txBody>
          <a:bodyPr>
            <a:normAutofit/>
          </a:bodyPr>
          <a:lstStyle/>
          <a:p>
            <a:r>
              <a:t>Title Text</a:t>
            </a:r>
          </a:p>
        </p:txBody>
      </p:sp>
      <p:sp>
        <p:nvSpPr>
          <p:cNvPr id="544" name="Body Level One…"/>
          <p:cNvSpPr txBox="1">
            <a:spLocks noGrp="1"/>
          </p:cNvSpPr>
          <p:nvPr>
            <p:ph type="body" idx="1"/>
          </p:nvPr>
        </p:nvSpPr>
        <p:spPr>
          <a:xfrm>
            <a:off x="770461" y="1901322"/>
            <a:ext cx="9127111" cy="418991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10"/>
          </p:nvPr>
        </p:nvSpPr>
        <p:spPr>
          <a:xfrm>
            <a:off x="5892800" y="6172200"/>
            <a:ext cx="2844800" cy="368300"/>
          </a:xfrm>
          <a:prstGeom prst="rect">
            <a:avLst/>
          </a:prstGeom>
        </p:spPr>
        <p:txBody>
          <a:bodyPr/>
          <a:lstStyle>
            <a:lvl1pPr defTabSz="685800" eaLnBrk="1" fontAlgn="auto" hangingPunct="1">
              <a:spcBef>
                <a:spcPts val="0"/>
              </a:spcBef>
              <a:spcAft>
                <a:spcPts val="0"/>
              </a:spcAft>
              <a:defRPr>
                <a:solidFill>
                  <a:prstClr val="black"/>
                </a:solidFill>
                <a:latin typeface="Century Gothic"/>
              </a:defRPr>
            </a:lvl1pPr>
          </a:lstStyle>
          <a:p>
            <a:pPr>
              <a:defRPr/>
            </a:pPr>
            <a:fld id="{EBE61A33-96BB-47AB-AB43-BBB3DED1F23E}" type="slidenum">
              <a:rPr lang="en-US">
                <a:cs typeface="Arial" panose="020B0604020202020204" pitchFamily="34" charset="0"/>
              </a:rPr>
              <a:pPr>
                <a:defRPr/>
              </a:pPr>
              <a:t>‹#›</a:t>
            </a:fld>
            <a:endParaRPr lang="en-US">
              <a:cs typeface="Arial" panose="020B0604020202020204" pitchFamily="34" charset="0"/>
            </a:endParaRPr>
          </a:p>
        </p:txBody>
      </p:sp>
    </p:spTree>
    <p:extLst>
      <p:ext uri="{BB962C8B-B14F-4D97-AF65-F5344CB8AC3E}">
        <p14:creationId xmlns:p14="http://schemas.microsoft.com/office/powerpoint/2010/main" val="33924829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4" name="Object 5"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itle 2"/>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115371322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line title, subtitle &amp; 2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9013D2-8FFD-4C5E-94F5-AD56140FA9A3}"/>
              </a:ext>
            </a:extLst>
          </p:cNvPr>
          <p:cNvSpPr>
            <a:spLocks noGrp="1"/>
          </p:cNvSpPr>
          <p:nvPr>
            <p:ph sz="half" idx="2" hasCustomPrompt="1"/>
          </p:nvPr>
        </p:nvSpPr>
        <p:spPr>
          <a:xfrm>
            <a:off x="6292849" y="393700"/>
            <a:ext cx="5505451" cy="458311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14" name="Title 1">
            <a:extLst>
              <a:ext uri="{FF2B5EF4-FFF2-40B4-BE49-F238E27FC236}">
                <a16:creationId xmlns:a16="http://schemas.microsoft.com/office/drawing/2014/main" id="{FFE95AF8-DF7C-4B22-A376-66E7835BB888}"/>
              </a:ext>
            </a:extLst>
          </p:cNvPr>
          <p:cNvSpPr>
            <a:spLocks noGrp="1"/>
          </p:cNvSpPr>
          <p:nvPr>
            <p:ph type="title" hasCustomPrompt="1"/>
          </p:nvPr>
        </p:nvSpPr>
        <p:spPr>
          <a:xfrm>
            <a:off x="392514" y="345230"/>
            <a:ext cx="5506636" cy="969408"/>
          </a:xfrm>
        </p:spPr>
        <p:txBody>
          <a:bodyPr/>
          <a:lstStyle>
            <a:lvl1pPr marL="0" indent="0">
              <a:buFont typeface="Arial" panose="020B0604020202020204" pitchFamily="34" charset="0"/>
              <a:buNone/>
              <a:defRPr/>
            </a:lvl1pPr>
          </a:lstStyle>
          <a:p>
            <a:r>
              <a:rPr lang="en-US"/>
              <a:t>Add two line title</a:t>
            </a:r>
            <a:endParaRPr lang="en-GB"/>
          </a:p>
        </p:txBody>
      </p:sp>
      <p:sp>
        <p:nvSpPr>
          <p:cNvPr id="15" name="Text Placeholder 9">
            <a:extLst>
              <a:ext uri="{FF2B5EF4-FFF2-40B4-BE49-F238E27FC236}">
                <a16:creationId xmlns:a16="http://schemas.microsoft.com/office/drawing/2014/main" id="{43F90D26-BDA7-4F3A-9D8F-661D30D9BC0F}"/>
              </a:ext>
            </a:extLst>
          </p:cNvPr>
          <p:cNvSpPr>
            <a:spLocks noGrp="1"/>
          </p:cNvSpPr>
          <p:nvPr>
            <p:ph type="body" sz="quarter" idx="11" hasCustomPrompt="1"/>
          </p:nvPr>
        </p:nvSpPr>
        <p:spPr>
          <a:xfrm>
            <a:off x="392514" y="1314638"/>
            <a:ext cx="5506636"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5" name="Text Placeholder 4">
            <a:extLst>
              <a:ext uri="{FF2B5EF4-FFF2-40B4-BE49-F238E27FC236}">
                <a16:creationId xmlns:a16="http://schemas.microsoft.com/office/drawing/2014/main" id="{7D8A0BD1-12B9-4B0C-97BF-4BF0D625F75B}"/>
              </a:ext>
            </a:extLst>
          </p:cNvPr>
          <p:cNvSpPr>
            <a:spLocks noGrp="1"/>
          </p:cNvSpPr>
          <p:nvPr>
            <p:ph type="body" sz="quarter" idx="12" hasCustomPrompt="1"/>
          </p:nvPr>
        </p:nvSpPr>
        <p:spPr>
          <a:xfrm>
            <a:off x="393700" y="1914525"/>
            <a:ext cx="5505450" cy="3709988"/>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070143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with oval and imag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llout: Bent Line 14"/>
          <p:cNvSpPr/>
          <p:nvPr userDrawn="1"/>
        </p:nvSpPr>
        <p:spPr>
          <a:xfrm>
            <a:off x="13271500" y="1"/>
            <a:ext cx="1856317" cy="4627563"/>
          </a:xfrm>
          <a:prstGeom prst="borderCallout2">
            <a:avLst>
              <a:gd name="adj1" fmla="val 18750"/>
              <a:gd name="adj2" fmla="val -8333"/>
              <a:gd name="adj3" fmla="val 18750"/>
              <a:gd name="adj4" fmla="val -16667"/>
              <a:gd name="adj5" fmla="val 37545"/>
              <a:gd name="adj6" fmla="val -55583"/>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2813" fontAlgn="base">
              <a:spcBef>
                <a:spcPct val="0"/>
              </a:spcBef>
              <a:spcAft>
                <a:spcPct val="0"/>
              </a:spcAft>
              <a:defRPr/>
            </a:pPr>
            <a:r>
              <a:rPr lang="en-GB" sz="1050" b="1">
                <a:solidFill>
                  <a:srgbClr val="FFFFFF"/>
                </a:solidFill>
              </a:rPr>
              <a:t>UPDATE IMAGE</a:t>
            </a:r>
          </a:p>
          <a:p>
            <a:pPr defTabSz="912813" fontAlgn="base">
              <a:spcBef>
                <a:spcPct val="0"/>
              </a:spcBef>
              <a:spcAft>
                <a:spcPct val="0"/>
              </a:spcAft>
              <a:defRPr/>
            </a:pPr>
            <a:endParaRPr lang="en-GB" sz="1050">
              <a:solidFill>
                <a:srgbClr val="FFFFFF"/>
              </a:solidFill>
            </a:endParaRPr>
          </a:p>
          <a:p>
            <a:pPr defTabSz="912813" fontAlgn="base">
              <a:spcBef>
                <a:spcPct val="0"/>
              </a:spcBef>
              <a:spcAft>
                <a:spcPct val="0"/>
              </a:spcAft>
              <a:defRPr/>
            </a:pPr>
            <a:r>
              <a:rPr lang="en-GB" sz="975">
                <a:solidFill>
                  <a:srgbClr val="FFFFFF"/>
                </a:solidFill>
              </a:rPr>
              <a:t>View &gt; Master &gt; Slide master</a:t>
            </a:r>
          </a:p>
          <a:p>
            <a:pPr defTabSz="912813" fontAlgn="base">
              <a:spcBef>
                <a:spcPct val="0"/>
              </a:spcBef>
              <a:spcAft>
                <a:spcPct val="0"/>
              </a:spcAft>
              <a:defRPr/>
            </a:pPr>
            <a:endParaRPr lang="en-GB" sz="975">
              <a:solidFill>
                <a:srgbClr val="FFFFFF"/>
              </a:solidFill>
            </a:endParaRPr>
          </a:p>
          <a:p>
            <a:pPr defTabSz="912813" fontAlgn="base">
              <a:spcBef>
                <a:spcPct val="0"/>
              </a:spcBef>
              <a:spcAft>
                <a:spcPct val="0"/>
              </a:spcAft>
              <a:defRPr/>
            </a:pPr>
            <a:r>
              <a:rPr lang="en-GB" sz="975">
                <a:solidFill>
                  <a:srgbClr val="FFFFFF"/>
                </a:solidFill>
              </a:rPr>
              <a:t>Right click on top layer and choose “send to back”</a:t>
            </a:r>
          </a:p>
          <a:p>
            <a:pPr defTabSz="912813" fontAlgn="base">
              <a:spcBef>
                <a:spcPct val="0"/>
              </a:spcBef>
              <a:spcAft>
                <a:spcPct val="0"/>
              </a:spcAft>
              <a:defRPr/>
            </a:pPr>
            <a:endParaRPr lang="en-GB" sz="975">
              <a:solidFill>
                <a:srgbClr val="FFFFFF"/>
              </a:solidFill>
            </a:endParaRPr>
          </a:p>
          <a:p>
            <a:pPr defTabSz="912813" fontAlgn="base">
              <a:spcBef>
                <a:spcPct val="0"/>
              </a:spcBef>
              <a:spcAft>
                <a:spcPct val="0"/>
              </a:spcAft>
              <a:defRPr/>
            </a:pPr>
            <a:r>
              <a:rPr lang="en-GB" sz="975">
                <a:solidFill>
                  <a:srgbClr val="FFFFFF"/>
                </a:solidFill>
              </a:rPr>
              <a:t>Insert new image.</a:t>
            </a:r>
          </a:p>
          <a:p>
            <a:pPr defTabSz="912813" fontAlgn="base">
              <a:spcBef>
                <a:spcPct val="0"/>
              </a:spcBef>
              <a:spcAft>
                <a:spcPct val="0"/>
              </a:spcAft>
              <a:defRPr/>
            </a:pPr>
            <a:endParaRPr lang="en-GB" sz="975">
              <a:solidFill>
                <a:srgbClr val="FFFFFF"/>
              </a:solidFill>
            </a:endParaRPr>
          </a:p>
          <a:p>
            <a:pPr defTabSz="912813" fontAlgn="base">
              <a:spcBef>
                <a:spcPct val="0"/>
              </a:spcBef>
              <a:spcAft>
                <a:spcPct val="0"/>
              </a:spcAft>
              <a:defRPr/>
            </a:pPr>
            <a:r>
              <a:rPr lang="en-GB" sz="975">
                <a:solidFill>
                  <a:srgbClr val="FFFFFF"/>
                </a:solidFill>
              </a:rPr>
              <a:t>Size and crop without distorting the image by using crop to fit or by holding down the shift key. </a:t>
            </a:r>
          </a:p>
          <a:p>
            <a:pPr defTabSz="912813" fontAlgn="base">
              <a:spcBef>
                <a:spcPct val="0"/>
              </a:spcBef>
              <a:spcAft>
                <a:spcPct val="0"/>
              </a:spcAft>
              <a:defRPr/>
            </a:pPr>
            <a:endParaRPr lang="en-GB" sz="975">
              <a:solidFill>
                <a:srgbClr val="FFFFFF"/>
              </a:solidFill>
            </a:endParaRPr>
          </a:p>
          <a:p>
            <a:pPr defTabSz="912813" fontAlgn="base">
              <a:spcBef>
                <a:spcPct val="0"/>
              </a:spcBef>
              <a:spcAft>
                <a:spcPct val="0"/>
              </a:spcAft>
              <a:defRPr/>
            </a:pPr>
            <a:r>
              <a:rPr lang="en-GB" sz="975">
                <a:solidFill>
                  <a:srgbClr val="FFFFFF"/>
                </a:solidFill>
              </a:rPr>
              <a:t>Right click on image and choose “send to back”</a:t>
            </a:r>
          </a:p>
          <a:p>
            <a:pPr defTabSz="912813" fontAlgn="base">
              <a:spcBef>
                <a:spcPct val="0"/>
              </a:spcBef>
              <a:spcAft>
                <a:spcPct val="0"/>
              </a:spcAft>
              <a:defRPr/>
            </a:pPr>
            <a:endParaRPr lang="en-GB" sz="975">
              <a:solidFill>
                <a:srgbClr val="FFFFFF"/>
              </a:solidFill>
            </a:endParaRPr>
          </a:p>
          <a:p>
            <a:pPr defTabSz="912813" fontAlgn="base">
              <a:spcBef>
                <a:spcPct val="0"/>
              </a:spcBef>
              <a:spcAft>
                <a:spcPct val="0"/>
              </a:spcAft>
              <a:defRPr/>
            </a:pPr>
            <a:r>
              <a:rPr lang="en-GB" sz="975">
                <a:solidFill>
                  <a:srgbClr val="FFFFFF"/>
                </a:solidFill>
              </a:rPr>
              <a:t>Close master view</a:t>
            </a:r>
          </a:p>
        </p:txBody>
      </p:sp>
      <p:sp>
        <p:nvSpPr>
          <p:cNvPr id="2" name="Title 1"/>
          <p:cNvSpPr>
            <a:spLocks noGrp="1"/>
          </p:cNvSpPr>
          <p:nvPr>
            <p:ph type="title"/>
          </p:nvPr>
        </p:nvSpPr>
        <p:spPr>
          <a:xfrm>
            <a:off x="786216" y="2602681"/>
            <a:ext cx="2972985" cy="1110338"/>
          </a:xfrm>
        </p:spPr>
        <p:txBody>
          <a:bodyPr anchor="ctr"/>
          <a:lstStyle>
            <a:lvl1pPr>
              <a:spcBef>
                <a:spcPts val="0"/>
              </a:spcBef>
              <a:defRPr sz="2100"/>
            </a:lvl1pPr>
          </a:lstStyle>
          <a:p>
            <a:r>
              <a:rPr lang="en-US"/>
              <a:t>Click to edit Master title style</a:t>
            </a:r>
            <a:endParaRPr lang="en-GB"/>
          </a:p>
        </p:txBody>
      </p:sp>
      <p:sp>
        <p:nvSpPr>
          <p:cNvPr id="20" name="Text Placeholder 19"/>
          <p:cNvSpPr>
            <a:spLocks noGrp="1"/>
          </p:cNvSpPr>
          <p:nvPr>
            <p:ph type="body" sz="quarter" idx="10"/>
          </p:nvPr>
        </p:nvSpPr>
        <p:spPr>
          <a:xfrm>
            <a:off x="786969" y="3879132"/>
            <a:ext cx="2972787" cy="415781"/>
          </a:xfrm>
          <a:prstGeom prst="rect">
            <a:avLst/>
          </a:prstGeom>
        </p:spPr>
        <p:txBody>
          <a:bodyPr anchor="ctr"/>
          <a:lstStyle>
            <a:lvl1pPr marL="0" indent="0">
              <a:spcBef>
                <a:spcPts val="0"/>
              </a:spcBef>
              <a:buNone/>
              <a:defRPr sz="1350" i="1"/>
            </a:lvl1pPr>
          </a:lstStyle>
          <a:p>
            <a:pPr lvl="0"/>
            <a:r>
              <a:rPr lang="en-US"/>
              <a:t>Click to edit Master text styles</a:t>
            </a:r>
          </a:p>
        </p:txBody>
      </p:sp>
    </p:spTree>
    <p:extLst>
      <p:ext uri="{BB962C8B-B14F-4D97-AF65-F5344CB8AC3E}">
        <p14:creationId xmlns:p14="http://schemas.microsoft.com/office/powerpoint/2010/main" val="39294645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6970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7B52A27E-A640-4ED4-8FC4-B27BF2EBB02F}"/>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4" name="Text Placeholder 3">
            <a:extLst>
              <a:ext uri="{FF2B5EF4-FFF2-40B4-BE49-F238E27FC236}">
                <a16:creationId xmlns:a16="http://schemas.microsoft.com/office/drawing/2014/main" id="{B2E15569-5CA8-4605-A626-660820F6E4D1}"/>
              </a:ext>
            </a:extLst>
          </p:cNvPr>
          <p:cNvSpPr>
            <a:spLocks noGrp="1"/>
          </p:cNvSpPr>
          <p:nvPr>
            <p:ph type="body" sz="quarter" idx="10" hasCustomPrompt="1"/>
          </p:nvPr>
        </p:nvSpPr>
        <p:spPr>
          <a:xfrm>
            <a:off x="393700" y="366541"/>
            <a:ext cx="11404601" cy="360000"/>
          </a:xfrm>
          <a:prstGeom prst="rect">
            <a:avLst/>
          </a:prstGeom>
        </p:spPr>
        <p:txBody>
          <a:bodyPr vert="horz" lIns="0" tIns="0" rIns="0" bIns="0" rtlCol="0" anchor="t">
            <a:noAutofit/>
          </a:bodyPr>
          <a:lstStyle>
            <a:lvl1pPr marL="0" indent="0">
              <a:lnSpc>
                <a:spcPct val="90000"/>
              </a:lnSpc>
              <a:buNone/>
              <a:defRPr lang="en-US" sz="2500" b="1" smtClean="0">
                <a:latin typeface="+mj-lt"/>
                <a:ea typeface="+mj-ea"/>
                <a:cs typeface="+mj-cs"/>
              </a:defRPr>
            </a:lvl1pPr>
            <a:lvl2pPr>
              <a:defRPr lang="en-US" smtClean="0"/>
            </a:lvl2pPr>
            <a:lvl3pPr>
              <a:defRPr lang="en-US" smtClean="0"/>
            </a:lvl3pPr>
            <a:lvl4pPr>
              <a:defRPr lang="en-US" smtClean="0"/>
            </a:lvl4pPr>
            <a:lvl5pPr>
              <a:defRPr lang="en-GB"/>
            </a:lvl5pPr>
          </a:lstStyle>
          <a:p>
            <a:pPr marL="152404" lvl="0" indent="-152404">
              <a:lnSpc>
                <a:spcPct val="90000"/>
              </a:lnSpc>
              <a:spcBef>
                <a:spcPct val="0"/>
              </a:spcBef>
            </a:pPr>
            <a:r>
              <a:rPr lang="en-US"/>
              <a:t>Add title</a:t>
            </a:r>
            <a:endParaRPr lang="en-GB"/>
          </a:p>
        </p:txBody>
      </p:sp>
    </p:spTree>
    <p:extLst>
      <p:ext uri="{BB962C8B-B14F-4D97-AF65-F5344CB8AC3E}">
        <p14:creationId xmlns:p14="http://schemas.microsoft.com/office/powerpoint/2010/main" val="6670051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392513" y="735591"/>
            <a:ext cx="11404601" cy="268816"/>
          </a:xfrm>
          <a:prstGeom prst="rect">
            <a:avLst/>
          </a:prstGeom>
        </p:spPr>
        <p:txBody>
          <a:bodyPr lIns="0" tIns="0" rIns="0" bIns="0"/>
          <a:lstStyle>
            <a:lvl1pPr marL="0" indent="0">
              <a:buNone/>
              <a:defRPr lang="en-GB" sz="1600" i="1" dirty="0"/>
            </a:lvl1pPr>
          </a:lstStyle>
          <a:p>
            <a:pPr marL="152404" lvl="0" indent="-152404">
              <a:lnSpc>
                <a:spcPct val="90000"/>
              </a:lnSpc>
              <a:spcBef>
                <a:spcPts val="0"/>
              </a:spcBef>
            </a:pPr>
            <a:r>
              <a:rPr lang="en-US"/>
              <a:t>Add subtitle</a:t>
            </a:r>
            <a:endParaRPr lang="en-GB"/>
          </a:p>
        </p:txBody>
      </p:sp>
      <p:sp>
        <p:nvSpPr>
          <p:cNvPr id="6" name="Text Placeholder 3">
            <a:extLst>
              <a:ext uri="{FF2B5EF4-FFF2-40B4-BE49-F238E27FC236}">
                <a16:creationId xmlns:a16="http://schemas.microsoft.com/office/drawing/2014/main" id="{C066038D-9868-47CA-B847-A00E19112102}"/>
              </a:ext>
            </a:extLst>
          </p:cNvPr>
          <p:cNvSpPr>
            <a:spLocks noGrp="1"/>
          </p:cNvSpPr>
          <p:nvPr>
            <p:ph type="body" sz="quarter" idx="11" hasCustomPrompt="1"/>
          </p:nvPr>
        </p:nvSpPr>
        <p:spPr>
          <a:xfrm>
            <a:off x="393700" y="366541"/>
            <a:ext cx="11404601" cy="360000"/>
          </a:xfrm>
          <a:prstGeom prst="rect">
            <a:avLst/>
          </a:prstGeom>
        </p:spPr>
        <p:txBody>
          <a:bodyPr vert="horz" lIns="0" tIns="0" rIns="0" bIns="0" rtlCol="0" anchor="t">
            <a:noAutofit/>
          </a:bodyPr>
          <a:lstStyle>
            <a:lvl1pPr marL="0" indent="0">
              <a:buNone/>
              <a:defRPr lang="en-US" sz="2500" b="1" smtClean="0">
                <a:latin typeface="+mj-lt"/>
                <a:ea typeface="+mj-ea"/>
                <a:cs typeface="+mj-cs"/>
              </a:defRPr>
            </a:lvl1pPr>
            <a:lvl2pPr>
              <a:defRPr lang="en-US" smtClean="0"/>
            </a:lvl2pPr>
            <a:lvl3pPr>
              <a:defRPr lang="en-US" smtClean="0"/>
            </a:lvl3pPr>
            <a:lvl4pPr>
              <a:defRPr lang="en-US" smtClean="0"/>
            </a:lvl4pPr>
            <a:lvl5pPr>
              <a:defRPr lang="en-GB"/>
            </a:lvl5pPr>
          </a:lstStyle>
          <a:p>
            <a:pPr marL="152404" lvl="0" indent="-152404">
              <a:lnSpc>
                <a:spcPct val="90000"/>
              </a:lnSpc>
              <a:spcBef>
                <a:spcPct val="0"/>
              </a:spcBef>
            </a:pPr>
            <a:r>
              <a:rPr lang="en-US"/>
              <a:t>Add title</a:t>
            </a:r>
            <a:endParaRPr lang="en-GB"/>
          </a:p>
        </p:txBody>
      </p:sp>
    </p:spTree>
    <p:extLst>
      <p:ext uri="{BB962C8B-B14F-4D97-AF65-F5344CB8AC3E}">
        <p14:creationId xmlns:p14="http://schemas.microsoft.com/office/powerpoint/2010/main" val="758975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1">
    <p:spTree>
      <p:nvGrpSpPr>
        <p:cNvPr id="1" name=""/>
        <p:cNvGrpSpPr/>
        <p:nvPr/>
      </p:nvGrpSpPr>
      <p:grpSpPr>
        <a:xfrm>
          <a:off x="0" y="0"/>
          <a:ext cx="0" cy="0"/>
          <a:chOff x="0" y="0"/>
          <a:chExt cx="0" cy="0"/>
        </a:xfrm>
      </p:grpSpPr>
      <p:sp>
        <p:nvSpPr>
          <p:cNvPr id="3" name="Title 1"/>
          <p:cNvSpPr>
            <a:spLocks noGrp="1"/>
          </p:cNvSpPr>
          <p:nvPr>
            <p:ph type="title"/>
          </p:nvPr>
        </p:nvSpPr>
        <p:spPr>
          <a:xfrm>
            <a:off x="375139" y="264545"/>
            <a:ext cx="11441723" cy="296863"/>
          </a:xfrm>
        </p:spPr>
        <p:txBody>
          <a:bodyPr lIns="0" rIns="0"/>
          <a:lstStyle/>
          <a:p>
            <a:r>
              <a:rPr lang="en-US" noProof="0"/>
              <a:t>Click to edit Master title style</a:t>
            </a:r>
            <a:endParaRPr lang="en-GB" noProof="0"/>
          </a:p>
        </p:txBody>
      </p:sp>
    </p:spTree>
    <p:extLst>
      <p:ext uri="{BB962C8B-B14F-4D97-AF65-F5344CB8AC3E}">
        <p14:creationId xmlns:p14="http://schemas.microsoft.com/office/powerpoint/2010/main" val="29631070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61EB69DA-0EC5-42BC-8C67-1BA937AF1899}"/>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pic>
        <p:nvPicPr>
          <p:cNvPr id="6" name="Picture 5">
            <a:extLst>
              <a:ext uri="{FF2B5EF4-FFF2-40B4-BE49-F238E27FC236}">
                <a16:creationId xmlns:a16="http://schemas.microsoft.com/office/drawing/2014/main" id="{509C7F5A-9441-462D-A943-17C1A28C594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5629"/>
          <a:stretch/>
        </p:blipFill>
        <p:spPr>
          <a:xfrm>
            <a:off x="-155572" y="-48262"/>
            <a:ext cx="12397917" cy="6948000"/>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b="-371"/>
          <a:stretch/>
        </p:blipFill>
        <p:spPr>
          <a:xfrm>
            <a:off x="-149476" y="10175"/>
            <a:ext cx="12166601" cy="6856969"/>
          </a:xfrm>
          <a:prstGeom prst="rect">
            <a:avLst/>
          </a:prstGeom>
        </p:spPr>
      </p:pic>
      <p:sp>
        <p:nvSpPr>
          <p:cNvPr id="4"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987259" y="2602681"/>
            <a:ext cx="2972985" cy="1110338"/>
          </a:xfrm>
        </p:spPr>
        <p:txBody>
          <a:bodyPr anchor="ctr"/>
          <a:lstStyle>
            <a:lvl1pPr>
              <a:spcBef>
                <a:spcPts val="0"/>
              </a:spcBef>
              <a:defRPr sz="2800" b="1">
                <a:latin typeface="Century Gothic" panose="020B0502020202020204" pitchFamily="34" charset="0"/>
              </a:defRPr>
            </a:lvl1pPr>
          </a:lstStyle>
          <a:p>
            <a:r>
              <a:rPr lang="en-US"/>
              <a:t>Add presentation title</a:t>
            </a:r>
            <a:endParaRPr lang="en-GB"/>
          </a:p>
        </p:txBody>
      </p:sp>
      <p:sp>
        <p:nvSpPr>
          <p:cNvPr id="5" name="Text Placeholder 19">
            <a:extLst>
              <a:ext uri="{FF2B5EF4-FFF2-40B4-BE49-F238E27FC236}">
                <a16:creationId xmlns:a16="http://schemas.microsoft.com/office/drawing/2014/main" id="{0FAD6190-E2A1-4B8A-B7E6-F74781C2D078}"/>
              </a:ext>
            </a:extLst>
          </p:cNvPr>
          <p:cNvSpPr>
            <a:spLocks noGrp="1"/>
          </p:cNvSpPr>
          <p:nvPr>
            <p:ph type="body" sz="quarter" idx="10" hasCustomPrompt="1"/>
          </p:nvPr>
        </p:nvSpPr>
        <p:spPr>
          <a:xfrm>
            <a:off x="988012" y="3879130"/>
            <a:ext cx="2972787" cy="415781"/>
          </a:xfrm>
          <a:prstGeom prst="rect">
            <a:avLst/>
          </a:prstGeom>
        </p:spPr>
        <p:txBody>
          <a:bodyPr anchor="ctr"/>
          <a:lstStyle>
            <a:lvl1pPr marL="0" indent="0">
              <a:spcBef>
                <a:spcPts val="0"/>
              </a:spcBef>
              <a:buNone/>
              <a:defRPr sz="1800" i="1">
                <a:solidFill>
                  <a:schemeClr val="bg1"/>
                </a:solidFill>
                <a:latin typeface="Century Gothic" panose="020B0502020202020204" pitchFamily="34" charset="0"/>
              </a:defRPr>
            </a:lvl1pPr>
          </a:lstStyle>
          <a:p>
            <a:pPr lvl="0"/>
            <a:r>
              <a:rPr lang="en-US"/>
              <a:t>Add subtitle</a:t>
            </a:r>
            <a:endParaRPr lang="en-GB"/>
          </a:p>
        </p:txBody>
      </p:sp>
    </p:spTree>
    <p:extLst>
      <p:ext uri="{BB962C8B-B14F-4D97-AF65-F5344CB8AC3E}">
        <p14:creationId xmlns:p14="http://schemas.microsoft.com/office/powerpoint/2010/main" val="40158820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7B6A2143-A994-4FD9-A264-A263C9026E3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4576" t="12904" r="104" b="4414"/>
          <a:stretch/>
        </p:blipFill>
        <p:spPr>
          <a:xfrm>
            <a:off x="0" y="-38100"/>
            <a:ext cx="12192000" cy="6896100"/>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0" y="11430"/>
            <a:ext cx="12192000" cy="6858000"/>
          </a:xfrm>
          <a:prstGeom prst="rect">
            <a:avLst/>
          </a:prstGeom>
        </p:spPr>
      </p:pic>
    </p:spTree>
    <p:extLst>
      <p:ext uri="{BB962C8B-B14F-4D97-AF65-F5344CB8AC3E}">
        <p14:creationId xmlns:p14="http://schemas.microsoft.com/office/powerpoint/2010/main" val="31924662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1D756FBC-2889-4395-891A-966E6AB3E0A2}"/>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3"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361230"/>
            <a:ext cx="11404600" cy="493811"/>
          </a:xfrm>
          <a:prstGeom prst="rect">
            <a:avLst/>
          </a:prstGeom>
        </p:spPr>
        <p:txBody>
          <a:bodyPr vert="horz" lIns="0" tIns="0" rIns="0" bIns="0" rtlCol="0" anchor="t">
            <a:noAutofit/>
          </a:bodyPr>
          <a:lstStyle/>
          <a:p>
            <a:r>
              <a:rPr lang="en-US"/>
              <a:t>Add title</a:t>
            </a:r>
            <a:endParaRPr lang="en-GB"/>
          </a:p>
        </p:txBody>
      </p:sp>
    </p:spTree>
    <p:extLst>
      <p:ext uri="{BB962C8B-B14F-4D97-AF65-F5344CB8AC3E}">
        <p14:creationId xmlns:p14="http://schemas.microsoft.com/office/powerpoint/2010/main" val="23991483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1EA-C6D0-4AEF-8280-8974D69A3C92}"/>
              </a:ext>
            </a:extLst>
          </p:cNvPr>
          <p:cNvSpPr>
            <a:spLocks noGrp="1"/>
          </p:cNvSpPr>
          <p:nvPr>
            <p:ph type="title" hasCustomPrompt="1"/>
          </p:nvPr>
        </p:nvSpPr>
        <p:spPr>
          <a:xfrm>
            <a:off x="392514" y="344206"/>
            <a:ext cx="11404600" cy="493811"/>
          </a:xfrm>
        </p:spPr>
        <p:txBody>
          <a:bodyPr/>
          <a:lstStyle>
            <a:lvl1pPr marL="0" indent="0">
              <a:buFont typeface="Arial" panose="020B0604020202020204" pitchFamily="34" charset="0"/>
              <a:buNone/>
              <a:defRPr/>
            </a:lvl1pPr>
          </a:lstStyle>
          <a:p>
            <a:r>
              <a:rPr lang="en-US"/>
              <a:t>Add title</a:t>
            </a:r>
            <a:endParaRPr lang="en-GB"/>
          </a:p>
        </p:txBody>
      </p:sp>
      <p:sp>
        <p:nvSpPr>
          <p:cNvPr id="5" name="Text Placeholder 9">
            <a:extLst>
              <a:ext uri="{FF2B5EF4-FFF2-40B4-BE49-F238E27FC236}">
                <a16:creationId xmlns:a16="http://schemas.microsoft.com/office/drawing/2014/main" id="{F3ECBAB2-AED5-4409-82AF-F2CBF778F166}"/>
              </a:ext>
            </a:extLst>
          </p:cNvPr>
          <p:cNvSpPr>
            <a:spLocks noGrp="1"/>
          </p:cNvSpPr>
          <p:nvPr>
            <p:ph type="body" sz="quarter" idx="10" hasCustomPrompt="1"/>
          </p:nvPr>
        </p:nvSpPr>
        <p:spPr>
          <a:xfrm>
            <a:off x="392514" y="869320"/>
            <a:ext cx="11404600" cy="268816"/>
          </a:xfrm>
          <a:prstGeom prst="rect">
            <a:avLst/>
          </a:prstGeom>
        </p:spPr>
        <p:txBody>
          <a:bodyPr/>
          <a:lstStyle>
            <a:lvl1pPr marL="0" indent="0">
              <a:buFont typeface="Arial" panose="020B0604020202020204" pitchFamily="34" charset="0"/>
              <a:buNone/>
              <a:defRPr sz="2000" i="1"/>
            </a:lvl1pPr>
          </a:lstStyle>
          <a:p>
            <a:pPr lvl="0"/>
            <a:r>
              <a:rPr lang="en-US"/>
              <a:t>Add subtitle</a:t>
            </a:r>
            <a:endParaRPr lang="en-GB"/>
          </a:p>
        </p:txBody>
      </p:sp>
      <p:sp>
        <p:nvSpPr>
          <p:cNvPr id="6" name="Text Placeholder 4">
            <a:extLst>
              <a:ext uri="{FF2B5EF4-FFF2-40B4-BE49-F238E27FC236}">
                <a16:creationId xmlns:a16="http://schemas.microsoft.com/office/drawing/2014/main" id="{59E175D5-489A-4635-BCAF-E4CFACFB855C}"/>
              </a:ext>
            </a:extLst>
          </p:cNvPr>
          <p:cNvSpPr>
            <a:spLocks noGrp="1"/>
          </p:cNvSpPr>
          <p:nvPr>
            <p:ph type="body" sz="quarter" idx="12" hasCustomPrompt="1"/>
          </p:nvPr>
        </p:nvSpPr>
        <p:spPr>
          <a:xfrm>
            <a:off x="393700" y="1520825"/>
            <a:ext cx="11403414" cy="3455988"/>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999790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 Table + 2 line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BDCBD8-D0D8-4F38-A272-5505E4AE22CD}"/>
              </a:ext>
            </a:extLst>
          </p:cNvPr>
          <p:cNvSpPr>
            <a:spLocks noGrp="1"/>
          </p:cNvSpPr>
          <p:nvPr>
            <p:ph type="title"/>
          </p:nvPr>
        </p:nvSpPr>
        <p:spPr/>
        <p:txBody>
          <a:bodyPr/>
          <a:lstStyle/>
          <a:p>
            <a:r>
              <a:rPr lang="en-US"/>
              <a:t>Click to edit Master title style</a:t>
            </a:r>
            <a:endParaRPr lang="en-ZA"/>
          </a:p>
        </p:txBody>
      </p:sp>
      <p:sp>
        <p:nvSpPr>
          <p:cNvPr id="3" name="Table Placeholder 2">
            <a:extLst>
              <a:ext uri="{FF2B5EF4-FFF2-40B4-BE49-F238E27FC236}">
                <a16:creationId xmlns:a16="http://schemas.microsoft.com/office/drawing/2014/main" id="{E09772EC-2A1F-4E63-925F-436A56F79A7C}"/>
              </a:ext>
            </a:extLst>
          </p:cNvPr>
          <p:cNvSpPr>
            <a:spLocks noGrp="1"/>
          </p:cNvSpPr>
          <p:nvPr>
            <p:ph type="tbl" sz="quarter" idx="12"/>
          </p:nvPr>
        </p:nvSpPr>
        <p:spPr>
          <a:xfrm>
            <a:off x="392113" y="1325366"/>
            <a:ext cx="11404600" cy="4624583"/>
          </a:xfrm>
        </p:spPr>
        <p:txBody>
          <a:bodyPr/>
          <a:lstStyle/>
          <a:p>
            <a:endParaRPr lang="en-ZA"/>
          </a:p>
        </p:txBody>
      </p:sp>
      <p:sp>
        <p:nvSpPr>
          <p:cNvPr id="5" name="Text Placeholder 9">
            <a:extLst>
              <a:ext uri="{FF2B5EF4-FFF2-40B4-BE49-F238E27FC236}">
                <a16:creationId xmlns:a16="http://schemas.microsoft.com/office/drawing/2014/main" id="{62C39F38-96AA-4E15-A386-05425E91E860}"/>
              </a:ext>
            </a:extLst>
          </p:cNvPr>
          <p:cNvSpPr>
            <a:spLocks noGrp="1"/>
          </p:cNvSpPr>
          <p:nvPr>
            <p:ph type="body" sz="quarter" idx="10" hasCustomPrompt="1"/>
          </p:nvPr>
        </p:nvSpPr>
        <p:spPr>
          <a:xfrm>
            <a:off x="392514" y="640292"/>
            <a:ext cx="11404600" cy="587972"/>
          </a:xfrm>
          <a:prstGeom prst="rect">
            <a:avLst/>
          </a:prstGeom>
        </p:spPr>
        <p:txBody>
          <a:bodyPr/>
          <a:lstStyle>
            <a:lvl1pPr marL="0" indent="0">
              <a:buFont typeface="Arial" panose="020B0604020202020204" pitchFamily="34" charset="0"/>
              <a:buNone/>
              <a:defRPr sz="1600" i="1">
                <a:latin typeface="MTN Brighter Sans Light" panose="00000400000000000000" pitchFamily="50" charset="0"/>
              </a:defRPr>
            </a:lvl1pPr>
          </a:lstStyle>
          <a:p>
            <a:pPr lvl="0"/>
            <a:r>
              <a:rPr lang="en-US"/>
              <a:t>Add subtitle</a:t>
            </a:r>
            <a:endParaRPr lang="en-GB"/>
          </a:p>
        </p:txBody>
      </p:sp>
      <p:sp>
        <p:nvSpPr>
          <p:cNvPr id="2" name="Slide Number Placeholder 1">
            <a:extLst>
              <a:ext uri="{FF2B5EF4-FFF2-40B4-BE49-F238E27FC236}">
                <a16:creationId xmlns:a16="http://schemas.microsoft.com/office/drawing/2014/main" id="{0CD2EA84-588D-4DD5-A4E5-3FA71EA271E5}"/>
              </a:ext>
            </a:extLst>
          </p:cNvPr>
          <p:cNvSpPr>
            <a:spLocks noGrp="1"/>
          </p:cNvSpPr>
          <p:nvPr>
            <p:ph type="sldNum" sz="quarter" idx="13"/>
          </p:nvPr>
        </p:nvSpPr>
        <p:spPr/>
        <p:txBody>
          <a:bodyPr/>
          <a:lstStyle/>
          <a:p>
            <a:fld id="{6C9EDA83-5074-4C24-8467-F331177C9D01}" type="slidenum">
              <a:rPr lang="en-ZA" smtClean="0"/>
              <a:pPr/>
              <a:t>‹#›</a:t>
            </a:fld>
            <a:endParaRPr lang="en-ZA"/>
          </a:p>
        </p:txBody>
      </p:sp>
    </p:spTree>
    <p:extLst>
      <p:ext uri="{BB962C8B-B14F-4D97-AF65-F5344CB8AC3E}">
        <p14:creationId xmlns:p14="http://schemas.microsoft.com/office/powerpoint/2010/main" val="21046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2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046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E2FE5F5-5702-4D7A-BBC7-DC61CF8FCC2D}" type="datetimeFigureOut">
              <a:rPr lang="en-US" smtClean="0"/>
              <a:t>9/14/2022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8EA3ED6-02BE-4187-8137-19D3676DC592}" type="slidenum">
              <a:rPr lang="en-US" smtClean="0"/>
              <a:t>‹#›</a:t>
            </a:fld>
            <a:endParaRPr lang="en-US"/>
          </a:p>
        </p:txBody>
      </p:sp>
    </p:spTree>
    <p:extLst>
      <p:ext uri="{BB962C8B-B14F-4D97-AF65-F5344CB8AC3E}">
        <p14:creationId xmlns:p14="http://schemas.microsoft.com/office/powerpoint/2010/main" val="3390854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9/14/2022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010577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0087DA5-8C8D-4D67-A92C-D4EEE4E47F4B}"/>
              </a:ext>
            </a:extLst>
          </p:cNvPr>
          <p:cNvSpPr>
            <a:spLocks noGrp="1"/>
          </p:cNvSpPr>
          <p:nvPr>
            <p:ph type="body" sz="quarter" idx="11"/>
          </p:nvPr>
        </p:nvSpPr>
        <p:spPr>
          <a:xfrm>
            <a:off x="407987" y="1341438"/>
            <a:ext cx="11412537" cy="4967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itle 3">
            <a:extLst>
              <a:ext uri="{FF2B5EF4-FFF2-40B4-BE49-F238E27FC236}">
                <a16:creationId xmlns:a16="http://schemas.microsoft.com/office/drawing/2014/main" id="{D9BDCBD8-D0D8-4F38-A272-5505E4AE22CD}"/>
              </a:ext>
            </a:extLst>
          </p:cNvPr>
          <p:cNvSpPr>
            <a:spLocks noGrp="1"/>
          </p:cNvSpPr>
          <p:nvPr>
            <p:ph type="title"/>
          </p:nvPr>
        </p:nvSpPr>
        <p:spPr/>
        <p:txBody>
          <a:bodyPr/>
          <a:lstStyle/>
          <a:p>
            <a:r>
              <a:rPr lang="en-US"/>
              <a:t>Click to edit Master title style</a:t>
            </a:r>
            <a:endParaRPr lang="en-ZA"/>
          </a:p>
        </p:txBody>
      </p:sp>
      <p:sp>
        <p:nvSpPr>
          <p:cNvPr id="2" name="Slide Number Placeholder 1">
            <a:extLst>
              <a:ext uri="{FF2B5EF4-FFF2-40B4-BE49-F238E27FC236}">
                <a16:creationId xmlns:a16="http://schemas.microsoft.com/office/drawing/2014/main" id="{2B423002-22A1-4105-B521-63BA27002C03}"/>
              </a:ext>
            </a:extLst>
          </p:cNvPr>
          <p:cNvSpPr>
            <a:spLocks noGrp="1"/>
          </p:cNvSpPr>
          <p:nvPr>
            <p:ph type="sldNum" sz="quarter" idx="12"/>
          </p:nvPr>
        </p:nvSpPr>
        <p:spPr/>
        <p:txBody>
          <a:bodyPr/>
          <a:lstStyle/>
          <a:p>
            <a:fld id="{6C9EDA83-5074-4C24-8467-F331177C9D01}" type="slidenum">
              <a:rPr lang="en-ZA" smtClean="0"/>
              <a:pPr/>
              <a:t>‹#›</a:t>
            </a:fld>
            <a:endParaRPr lang="en-ZA"/>
          </a:p>
        </p:txBody>
      </p:sp>
    </p:spTree>
    <p:extLst>
      <p:ext uri="{BB962C8B-B14F-4D97-AF65-F5344CB8AC3E}">
        <p14:creationId xmlns:p14="http://schemas.microsoft.com/office/powerpoint/2010/main" val="373516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itle with image no branding">
    <p:spTree>
      <p:nvGrpSpPr>
        <p:cNvPr id="1" name=""/>
        <p:cNvGrpSpPr/>
        <p:nvPr/>
      </p:nvGrpSpPr>
      <p:grpSpPr>
        <a:xfrm>
          <a:off x="0" y="0"/>
          <a:ext cx="0" cy="0"/>
          <a:chOff x="0" y="0"/>
          <a:chExt cx="0" cy="0"/>
        </a:xfrm>
      </p:grpSpPr>
      <p:sp>
        <p:nvSpPr>
          <p:cNvPr id="23" name="Section name here">
            <a:extLst>
              <a:ext uri="{FF2B5EF4-FFF2-40B4-BE49-F238E27FC236}">
                <a16:creationId xmlns:a16="http://schemas.microsoft.com/office/drawing/2014/main" id="{F841A614-AEC1-CF40-8894-3FEECD995A46}"/>
              </a:ext>
            </a:extLst>
          </p:cNvPr>
          <p:cNvSpPr txBox="1">
            <a:spLocks noGrp="1"/>
          </p:cNvSpPr>
          <p:nvPr>
            <p:ph type="body" sz="quarter" idx="23" hasCustomPrompt="1"/>
          </p:nvPr>
        </p:nvSpPr>
        <p:spPr>
          <a:xfrm>
            <a:off x="4370883" y="533735"/>
            <a:ext cx="1282402" cy="205121"/>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25" name="Section name here">
            <a:extLst>
              <a:ext uri="{FF2B5EF4-FFF2-40B4-BE49-F238E27FC236}">
                <a16:creationId xmlns:a16="http://schemas.microsoft.com/office/drawing/2014/main" id="{E6511A7E-C0B9-6042-AEB6-1D8D3F3E7787}"/>
              </a:ext>
            </a:extLst>
          </p:cNvPr>
          <p:cNvSpPr txBox="1">
            <a:spLocks noGrp="1"/>
          </p:cNvSpPr>
          <p:nvPr>
            <p:ph type="body" sz="quarter" idx="24" hasCustomPrompt="1"/>
          </p:nvPr>
        </p:nvSpPr>
        <p:spPr>
          <a:xfrm>
            <a:off x="1530928" y="533735"/>
            <a:ext cx="1661545" cy="205121"/>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
        <p:nvSpPr>
          <p:cNvPr id="12" name="Slide Number">
            <a:extLst>
              <a:ext uri="{FF2B5EF4-FFF2-40B4-BE49-F238E27FC236}">
                <a16:creationId xmlns:a16="http://schemas.microsoft.com/office/drawing/2014/main" id="{1CDF80BE-6831-264D-A275-19546B18D8BA}"/>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Tree>
    <p:extLst>
      <p:ext uri="{BB962C8B-B14F-4D97-AF65-F5344CB8AC3E}">
        <p14:creationId xmlns:p14="http://schemas.microsoft.com/office/powerpoint/2010/main" val="4046470992"/>
      </p:ext>
    </p:extLst>
  </p:cSld>
  <p:clrMapOvr>
    <a:masterClrMapping/>
  </p:clrMapOvr>
  <p:extLst>
    <p:ext uri="{DCECCB84-F9BA-43D5-87BE-67443E8EF086}">
      <p15:sldGuideLst xmlns:p15="http://schemas.microsoft.com/office/powerpoint/2012/main">
        <p15:guide id="1" orient="horz" pos="497"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9F9D9DEB-837D-0843-B05E-FA0A6F8F27E4}"/>
              </a:ext>
            </a:extLst>
          </p:cNvPr>
          <p:cNvSpPr>
            <a:spLocks noGrp="1"/>
          </p:cNvSpPr>
          <p:nvPr>
            <p:ph type="body" sz="quarter" idx="26" hasCustomPrompt="1"/>
          </p:nvPr>
        </p:nvSpPr>
        <p:spPr>
          <a:xfrm>
            <a:off x="239184" y="1319417"/>
            <a:ext cx="11713633" cy="360000"/>
          </a:xfrm>
          <a:prstGeom prst="rect">
            <a:avLst/>
          </a:prstGeom>
        </p:spPr>
        <p:txBody>
          <a:bodyPr vert="horz" lIns="0" tIns="0" rIns="0" bIns="0" rtlCol="0" anchor="t">
            <a:noAutofit/>
          </a:bodyPr>
          <a:lstStyle>
            <a:lvl1pPr marL="0" indent="0">
              <a:buNone/>
              <a:defRPr lang="en-US" sz="2500" b="1" i="0" smtClean="0">
                <a:latin typeface="MTN Brighter Sans Bold" pitchFamily="2" charset="77"/>
                <a:ea typeface="+mj-ea"/>
                <a:cs typeface="+mj-cs"/>
              </a:defRPr>
            </a:lvl1pPr>
            <a:lvl2pPr>
              <a:defRPr lang="en-US" smtClean="0"/>
            </a:lvl2pPr>
            <a:lvl3pPr>
              <a:defRPr lang="en-US" smtClean="0"/>
            </a:lvl3pPr>
            <a:lvl4pPr>
              <a:defRPr lang="en-US" smtClean="0"/>
            </a:lvl4pPr>
            <a:lvl5pPr>
              <a:defRPr lang="en-GB"/>
            </a:lvl5pPr>
          </a:lstStyle>
          <a:p>
            <a:pPr marL="152392" lvl="0" indent="-152392">
              <a:lnSpc>
                <a:spcPct val="90000"/>
              </a:lnSpc>
              <a:spcBef>
                <a:spcPct val="0"/>
              </a:spcBef>
            </a:pPr>
            <a:r>
              <a:rPr lang="en-US"/>
              <a:t>Add title</a:t>
            </a:r>
            <a:endParaRPr lang="en-GB"/>
          </a:p>
        </p:txBody>
      </p:sp>
      <p:sp>
        <p:nvSpPr>
          <p:cNvPr id="12" name="Section name here">
            <a:extLst>
              <a:ext uri="{FF2B5EF4-FFF2-40B4-BE49-F238E27FC236}">
                <a16:creationId xmlns:a16="http://schemas.microsoft.com/office/drawing/2014/main" id="{9B3D95BC-8BCB-CB48-AB92-71452E319EC9}"/>
              </a:ext>
            </a:extLst>
          </p:cNvPr>
          <p:cNvSpPr txBox="1">
            <a:spLocks noGrp="1"/>
          </p:cNvSpPr>
          <p:nvPr>
            <p:ph type="body" sz="quarter" idx="23" hasCustomPrompt="1"/>
          </p:nvPr>
        </p:nvSpPr>
        <p:spPr>
          <a:xfrm>
            <a:off x="4370883" y="533735"/>
            <a:ext cx="1282402" cy="205121"/>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13" name="Section name here">
            <a:extLst>
              <a:ext uri="{FF2B5EF4-FFF2-40B4-BE49-F238E27FC236}">
                <a16:creationId xmlns:a16="http://schemas.microsoft.com/office/drawing/2014/main" id="{1326CFF3-A19E-9E47-A258-C0309CED0D6F}"/>
              </a:ext>
            </a:extLst>
          </p:cNvPr>
          <p:cNvSpPr txBox="1">
            <a:spLocks noGrp="1"/>
          </p:cNvSpPr>
          <p:nvPr>
            <p:ph type="body" sz="quarter" idx="24" hasCustomPrompt="1"/>
          </p:nvPr>
        </p:nvSpPr>
        <p:spPr>
          <a:xfrm>
            <a:off x="1530928" y="533735"/>
            <a:ext cx="1661545" cy="205121"/>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
        <p:nvSpPr>
          <p:cNvPr id="14" name="Slide Number">
            <a:extLst>
              <a:ext uri="{FF2B5EF4-FFF2-40B4-BE49-F238E27FC236}">
                <a16:creationId xmlns:a16="http://schemas.microsoft.com/office/drawing/2014/main" id="{1871180C-3C4F-0944-AB2F-80015A77A30F}"/>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
        <p:nvSpPr>
          <p:cNvPr id="3" name="Text Placeholder 2">
            <a:extLst>
              <a:ext uri="{FF2B5EF4-FFF2-40B4-BE49-F238E27FC236}">
                <a16:creationId xmlns:a16="http://schemas.microsoft.com/office/drawing/2014/main" id="{5A6589B4-AD9F-1348-A067-6E43D2B9EF2D}"/>
              </a:ext>
            </a:extLst>
          </p:cNvPr>
          <p:cNvSpPr>
            <a:spLocks noGrp="1"/>
          </p:cNvSpPr>
          <p:nvPr>
            <p:ph type="body" sz="quarter" idx="27"/>
          </p:nvPr>
        </p:nvSpPr>
        <p:spPr>
          <a:xfrm>
            <a:off x="239182" y="1987552"/>
            <a:ext cx="11713633" cy="4068233"/>
          </a:xfrm>
          <a:prstGeom prst="rect">
            <a:avLst/>
          </a:prstGeom>
        </p:spPr>
        <p:txBody>
          <a:bodyPr lIns="0" tIns="0" rIns="0" bIns="0"/>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3492453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text">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3A01C11-47C7-491B-9C74-DCF6841DB979}"/>
              </a:ext>
            </a:extLst>
          </p:cNvPr>
          <p:cNvSpPr>
            <a:spLocks noGrp="1"/>
          </p:cNvSpPr>
          <p:nvPr>
            <p:ph type="body" sz="quarter" idx="12" hasCustomPrompt="1"/>
          </p:nvPr>
        </p:nvSpPr>
        <p:spPr>
          <a:xfrm>
            <a:off x="239184" y="1987463"/>
            <a:ext cx="11713632" cy="4068240"/>
          </a:xfrm>
          <a:prstGeom prst="rect">
            <a:avLst/>
          </a:prstGeom>
        </p:spPr>
        <p:txBody>
          <a:bodyPr vert="horz" lIns="0" tIns="0" rIns="0" bIns="0" rtlCol="0">
            <a:noAutofit/>
          </a:bodyPr>
          <a:lstStyle>
            <a:lvl1pPr marL="207952" marR="0" indent="-207952" algn="l" defTabSz="914354" rtl="0" eaLnBrk="1" fontAlgn="auto" latinLnBrk="0" hangingPunct="1">
              <a:lnSpc>
                <a:spcPct val="110000"/>
              </a:lnSpc>
              <a:spcBef>
                <a:spcPts val="300"/>
              </a:spcBef>
              <a:spcAft>
                <a:spcPts val="0"/>
              </a:spcAft>
              <a:buClrTx/>
              <a:buSzPct val="80000"/>
              <a:buFontTx/>
              <a:buBlip>
                <a:blip r:embed="rId2"/>
              </a:buBlip>
              <a:tabLst/>
              <a:defRPr lang="en-US" b="0" i="0" dirty="0">
                <a:latin typeface="MTN Brighter Sans Light" pitchFamily="2" charset="77"/>
              </a:defRPr>
            </a:lvl1pPr>
            <a:lvl2pPr marL="361934" marR="0" indent="-117469"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lang="en-US" b="0" i="0" dirty="0">
                <a:latin typeface="MTN Brighter Sans Light" pitchFamily="2" charset="77"/>
              </a:defRPr>
            </a:lvl2pPr>
            <a:lvl3pPr marL="533373" marR="0" indent="-180966"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lang="en-US" b="0" i="0" dirty="0">
                <a:latin typeface="MTN Brighter Sans Light" pitchFamily="2" charset="77"/>
              </a:defRPr>
            </a:lvl3pPr>
            <a:lvl4pPr marL="679418" marR="0" indent="-163505"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lang="en-US" b="0" i="0" dirty="0">
                <a:latin typeface="MTN Brighter Sans Light" pitchFamily="2" charset="77"/>
              </a:defRPr>
            </a:lvl4pPr>
            <a:lvl5pPr marL="815934" marR="0" indent="-152392"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lang="en-GB" b="0" i="0" dirty="0">
                <a:latin typeface="MTN Brighter Sans Light" pitchFamily="2" charset="77"/>
              </a:defRPr>
            </a:lvl5pPr>
          </a:lstStyle>
          <a:p>
            <a:pPr marL="207952" marR="0" lvl="0" indent="-207952" algn="l" defTabSz="914354" rtl="0" eaLnBrk="1" fontAlgn="auto" latinLnBrk="0" hangingPunct="1">
              <a:lnSpc>
                <a:spcPct val="110000"/>
              </a:lnSpc>
              <a:spcBef>
                <a:spcPts val="300"/>
              </a:spcBef>
              <a:spcAft>
                <a:spcPts val="0"/>
              </a:spcAft>
              <a:buClrTx/>
              <a:buSzPct val="80000"/>
              <a:buFontTx/>
              <a:buBlip>
                <a:blip r:embed="rId2"/>
              </a:buBlip>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First level</a:t>
            </a:r>
          </a:p>
          <a:p>
            <a:pPr marL="361934" marR="0" lvl="1" indent="-117469"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Second level</a:t>
            </a:r>
          </a:p>
          <a:p>
            <a:pPr marL="533373" marR="0" lvl="2" indent="-180966"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Third level</a:t>
            </a:r>
          </a:p>
          <a:p>
            <a:pPr marL="679418" marR="0" lvl="3" indent="-163505"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Fourth level</a:t>
            </a:r>
          </a:p>
          <a:p>
            <a:pPr marL="815934" marR="0" lvl="4" indent="-152392"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Fifth level</a:t>
            </a:r>
            <a:endParaRPr kumimoji="0" lang="en-GB" sz="1200" b="0" i="0" u="none" strike="noStrike" kern="1200" cap="none" spc="0" normalizeH="0" baseline="0" noProof="0">
              <a:ln>
                <a:noFill/>
              </a:ln>
              <a:solidFill>
                <a:prstClr val="black"/>
              </a:solidFill>
              <a:effectLst/>
              <a:uLnTx/>
              <a:uFillTx/>
              <a:latin typeface="MTN Brighter Sans" pitchFamily="2" charset="77"/>
              <a:ea typeface="+mn-ea"/>
              <a:cs typeface="+mn-cs"/>
            </a:endParaRPr>
          </a:p>
        </p:txBody>
      </p:sp>
      <p:sp>
        <p:nvSpPr>
          <p:cNvPr id="31" name="Text Placeholder 3">
            <a:extLst>
              <a:ext uri="{FF2B5EF4-FFF2-40B4-BE49-F238E27FC236}">
                <a16:creationId xmlns:a16="http://schemas.microsoft.com/office/drawing/2014/main" id="{9F9D9DEB-837D-0843-B05E-FA0A6F8F27E4}"/>
              </a:ext>
            </a:extLst>
          </p:cNvPr>
          <p:cNvSpPr>
            <a:spLocks noGrp="1"/>
          </p:cNvSpPr>
          <p:nvPr>
            <p:ph type="body" sz="quarter" idx="26" hasCustomPrompt="1"/>
          </p:nvPr>
        </p:nvSpPr>
        <p:spPr>
          <a:xfrm>
            <a:off x="239184" y="1319417"/>
            <a:ext cx="11713633" cy="360000"/>
          </a:xfrm>
          <a:prstGeom prst="rect">
            <a:avLst/>
          </a:prstGeom>
        </p:spPr>
        <p:txBody>
          <a:bodyPr vert="horz" lIns="0" tIns="0" rIns="0" bIns="0" rtlCol="0" anchor="t">
            <a:noAutofit/>
          </a:bodyPr>
          <a:lstStyle>
            <a:lvl1pPr marL="0" indent="0">
              <a:buNone/>
              <a:defRPr lang="en-US" sz="2500" b="1" i="0" smtClean="0">
                <a:latin typeface="MTN Brighter Sans Bold" pitchFamily="2" charset="77"/>
                <a:ea typeface="+mj-ea"/>
                <a:cs typeface="+mj-cs"/>
              </a:defRPr>
            </a:lvl1pPr>
            <a:lvl2pPr>
              <a:defRPr lang="en-US" smtClean="0"/>
            </a:lvl2pPr>
            <a:lvl3pPr>
              <a:defRPr lang="en-US" smtClean="0"/>
            </a:lvl3pPr>
            <a:lvl4pPr>
              <a:defRPr lang="en-US" smtClean="0"/>
            </a:lvl4pPr>
            <a:lvl5pPr>
              <a:defRPr lang="en-GB"/>
            </a:lvl5pPr>
          </a:lstStyle>
          <a:p>
            <a:pPr marL="152392" lvl="0" indent="-152392">
              <a:lnSpc>
                <a:spcPct val="90000"/>
              </a:lnSpc>
              <a:spcBef>
                <a:spcPct val="0"/>
              </a:spcBef>
            </a:pPr>
            <a:r>
              <a:rPr lang="en-US"/>
              <a:t>Add title</a:t>
            </a:r>
            <a:endParaRPr lang="en-GB"/>
          </a:p>
        </p:txBody>
      </p:sp>
      <p:sp>
        <p:nvSpPr>
          <p:cNvPr id="12" name="Section name here">
            <a:extLst>
              <a:ext uri="{FF2B5EF4-FFF2-40B4-BE49-F238E27FC236}">
                <a16:creationId xmlns:a16="http://schemas.microsoft.com/office/drawing/2014/main" id="{9B3D95BC-8BCB-CB48-AB92-71452E319EC9}"/>
              </a:ext>
            </a:extLst>
          </p:cNvPr>
          <p:cNvSpPr txBox="1">
            <a:spLocks noGrp="1"/>
          </p:cNvSpPr>
          <p:nvPr>
            <p:ph type="body" sz="quarter" idx="23" hasCustomPrompt="1"/>
          </p:nvPr>
        </p:nvSpPr>
        <p:spPr>
          <a:xfrm>
            <a:off x="4370883" y="533735"/>
            <a:ext cx="1282402" cy="205121"/>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13" name="Section name here">
            <a:extLst>
              <a:ext uri="{FF2B5EF4-FFF2-40B4-BE49-F238E27FC236}">
                <a16:creationId xmlns:a16="http://schemas.microsoft.com/office/drawing/2014/main" id="{1326CFF3-A19E-9E47-A258-C0309CED0D6F}"/>
              </a:ext>
            </a:extLst>
          </p:cNvPr>
          <p:cNvSpPr txBox="1">
            <a:spLocks noGrp="1"/>
          </p:cNvSpPr>
          <p:nvPr>
            <p:ph type="body" sz="quarter" idx="24" hasCustomPrompt="1"/>
          </p:nvPr>
        </p:nvSpPr>
        <p:spPr>
          <a:xfrm>
            <a:off x="1530928" y="533735"/>
            <a:ext cx="1661545" cy="205121"/>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
        <p:nvSpPr>
          <p:cNvPr id="14" name="Slide Number">
            <a:extLst>
              <a:ext uri="{FF2B5EF4-FFF2-40B4-BE49-F238E27FC236}">
                <a16:creationId xmlns:a16="http://schemas.microsoft.com/office/drawing/2014/main" id="{1871180C-3C4F-0944-AB2F-80015A77A30F}"/>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Tree>
    <p:extLst>
      <p:ext uri="{BB962C8B-B14F-4D97-AF65-F5344CB8AC3E}">
        <p14:creationId xmlns:p14="http://schemas.microsoft.com/office/powerpoint/2010/main" val="27816190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 text">
    <p:spTree>
      <p:nvGrpSpPr>
        <p:cNvPr id="1" name=""/>
        <p:cNvGrpSpPr/>
        <p:nvPr/>
      </p:nvGrpSpPr>
      <p:grpSpPr>
        <a:xfrm>
          <a:off x="0" y="0"/>
          <a:ext cx="0" cy="0"/>
          <a:chOff x="0" y="0"/>
          <a:chExt cx="0" cy="0"/>
        </a:xfrm>
      </p:grpSpPr>
      <p:sp>
        <p:nvSpPr>
          <p:cNvPr id="30" name="Text Placeholder 5">
            <a:extLst>
              <a:ext uri="{FF2B5EF4-FFF2-40B4-BE49-F238E27FC236}">
                <a16:creationId xmlns:a16="http://schemas.microsoft.com/office/drawing/2014/main" id="{7363D30A-4379-074D-8A9B-35AEF0ED7402}"/>
              </a:ext>
            </a:extLst>
          </p:cNvPr>
          <p:cNvSpPr>
            <a:spLocks noGrp="1"/>
          </p:cNvSpPr>
          <p:nvPr>
            <p:ph type="body" sz="quarter" idx="27" hasCustomPrompt="1"/>
          </p:nvPr>
        </p:nvSpPr>
        <p:spPr>
          <a:xfrm>
            <a:off x="6291664" y="1987463"/>
            <a:ext cx="5661152" cy="4068239"/>
          </a:xfrm>
          <a:prstGeom prst="rect">
            <a:avLst/>
          </a:prstGeom>
        </p:spPr>
        <p:txBody>
          <a:bodyPr vert="horz" lIns="0" tIns="0" rIns="0" bIns="0" rtlCol="0">
            <a:noAutofit/>
          </a:bodyPr>
          <a:lstStyle>
            <a:lvl1pPr marL="207952" marR="0" indent="-207952" algn="l" defTabSz="914354" rtl="0" eaLnBrk="1" fontAlgn="auto" latinLnBrk="0" hangingPunct="1">
              <a:lnSpc>
                <a:spcPct val="110000"/>
              </a:lnSpc>
              <a:spcBef>
                <a:spcPts val="300"/>
              </a:spcBef>
              <a:spcAft>
                <a:spcPts val="0"/>
              </a:spcAft>
              <a:buClrTx/>
              <a:buSzPct val="80000"/>
              <a:buFontTx/>
              <a:buBlip>
                <a:blip r:embed="rId2"/>
              </a:buBlip>
              <a:tabLst/>
              <a:defRPr lang="en-US" b="0" i="0" dirty="0">
                <a:latin typeface="MTN Brighter Sans Light" pitchFamily="2" charset="77"/>
              </a:defRPr>
            </a:lvl1pPr>
            <a:lvl2pPr marL="361934" marR="0" indent="-117469"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lang="en-US" b="0" i="0" dirty="0">
                <a:latin typeface="MTN Brighter Sans Light" pitchFamily="2" charset="77"/>
              </a:defRPr>
            </a:lvl2pPr>
            <a:lvl3pPr marL="533373" marR="0" indent="-180966"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lang="en-US" b="0" i="0" dirty="0">
                <a:latin typeface="MTN Brighter Sans Light" pitchFamily="2" charset="77"/>
              </a:defRPr>
            </a:lvl3pPr>
            <a:lvl4pPr marL="679418" marR="0" indent="-163505"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lang="en-US" b="0" i="0" dirty="0">
                <a:latin typeface="MTN Brighter Sans Light" pitchFamily="2" charset="77"/>
              </a:defRPr>
            </a:lvl4pPr>
            <a:lvl5pPr marL="815934" marR="0" indent="-152392"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lang="en-GB" b="0" i="0" dirty="0">
                <a:latin typeface="MTN Brighter Sans Light" pitchFamily="2" charset="77"/>
              </a:defRPr>
            </a:lvl5pPr>
          </a:lstStyle>
          <a:p>
            <a:pPr marL="207952" marR="0" lvl="0" indent="-207952" algn="l" defTabSz="914354" rtl="0" eaLnBrk="1" fontAlgn="auto" latinLnBrk="0" hangingPunct="1">
              <a:lnSpc>
                <a:spcPct val="110000"/>
              </a:lnSpc>
              <a:spcBef>
                <a:spcPts val="300"/>
              </a:spcBef>
              <a:spcAft>
                <a:spcPts val="0"/>
              </a:spcAft>
              <a:buClrTx/>
              <a:buSzPct val="80000"/>
              <a:buFontTx/>
              <a:buBlip>
                <a:blip r:embed="rId2"/>
              </a:buBlip>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First level</a:t>
            </a:r>
          </a:p>
          <a:p>
            <a:pPr marL="361934" marR="0" lvl="1" indent="-117469"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Second level</a:t>
            </a:r>
          </a:p>
          <a:p>
            <a:pPr marL="533373" marR="0" lvl="2" indent="-180966"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Third level</a:t>
            </a:r>
          </a:p>
          <a:p>
            <a:pPr marL="679418" marR="0" lvl="3" indent="-163505"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Fourth level</a:t>
            </a:r>
          </a:p>
          <a:p>
            <a:pPr marL="815934" marR="0" lvl="4" indent="-152392"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TN Brighter Sans" pitchFamily="2" charset="77"/>
                <a:ea typeface="+mn-ea"/>
                <a:cs typeface="+mn-cs"/>
              </a:rPr>
              <a:t>Fifth level</a:t>
            </a:r>
            <a:endParaRPr kumimoji="0" lang="en-GB" sz="1200" b="0" i="0" u="none" strike="noStrike" kern="1200" cap="none" spc="0" normalizeH="0" baseline="0" noProof="0">
              <a:ln>
                <a:noFill/>
              </a:ln>
              <a:solidFill>
                <a:prstClr val="black"/>
              </a:solidFill>
              <a:effectLst/>
              <a:uLnTx/>
              <a:uFillTx/>
              <a:latin typeface="MTN Brighter Sans" pitchFamily="2" charset="77"/>
              <a:ea typeface="+mn-ea"/>
              <a:cs typeface="+mn-cs"/>
            </a:endParaRPr>
          </a:p>
        </p:txBody>
      </p:sp>
      <p:sp>
        <p:nvSpPr>
          <p:cNvPr id="35" name="Text Placeholder 3">
            <a:extLst>
              <a:ext uri="{FF2B5EF4-FFF2-40B4-BE49-F238E27FC236}">
                <a16:creationId xmlns:a16="http://schemas.microsoft.com/office/drawing/2014/main" id="{4C844A7F-028B-4C40-AD10-6ADF08ACD232}"/>
              </a:ext>
            </a:extLst>
          </p:cNvPr>
          <p:cNvSpPr>
            <a:spLocks noGrp="1"/>
          </p:cNvSpPr>
          <p:nvPr>
            <p:ph type="body" sz="quarter" idx="26" hasCustomPrompt="1"/>
          </p:nvPr>
        </p:nvSpPr>
        <p:spPr>
          <a:xfrm>
            <a:off x="239184" y="1319417"/>
            <a:ext cx="11713633" cy="360000"/>
          </a:xfrm>
          <a:prstGeom prst="rect">
            <a:avLst/>
          </a:prstGeom>
        </p:spPr>
        <p:txBody>
          <a:bodyPr vert="horz" lIns="0" tIns="0" rIns="0" bIns="0" rtlCol="0" anchor="t">
            <a:noAutofit/>
          </a:bodyPr>
          <a:lstStyle>
            <a:lvl1pPr marL="0" indent="0">
              <a:buNone/>
              <a:defRPr lang="en-US" sz="2500" b="1" i="0" smtClean="0">
                <a:latin typeface="MTN Brighter Sans Bold" pitchFamily="2" charset="77"/>
                <a:ea typeface="+mj-ea"/>
                <a:cs typeface="+mj-cs"/>
              </a:defRPr>
            </a:lvl1pPr>
            <a:lvl2pPr>
              <a:defRPr lang="en-US" smtClean="0"/>
            </a:lvl2pPr>
            <a:lvl3pPr>
              <a:defRPr lang="en-US" smtClean="0"/>
            </a:lvl3pPr>
            <a:lvl4pPr>
              <a:defRPr lang="en-US" smtClean="0"/>
            </a:lvl4pPr>
            <a:lvl5pPr>
              <a:defRPr lang="en-GB"/>
            </a:lvl5pPr>
          </a:lstStyle>
          <a:p>
            <a:pPr marL="152392" lvl="0" indent="-152392">
              <a:lnSpc>
                <a:spcPct val="90000"/>
              </a:lnSpc>
              <a:spcBef>
                <a:spcPct val="0"/>
              </a:spcBef>
            </a:pPr>
            <a:r>
              <a:rPr lang="en-US"/>
              <a:t>Add title</a:t>
            </a:r>
            <a:endParaRPr lang="en-GB"/>
          </a:p>
        </p:txBody>
      </p:sp>
      <p:sp>
        <p:nvSpPr>
          <p:cNvPr id="13" name="Section name here">
            <a:extLst>
              <a:ext uri="{FF2B5EF4-FFF2-40B4-BE49-F238E27FC236}">
                <a16:creationId xmlns:a16="http://schemas.microsoft.com/office/drawing/2014/main" id="{B4665B9F-A1C8-C747-82D1-96680999B1C0}"/>
              </a:ext>
            </a:extLst>
          </p:cNvPr>
          <p:cNvSpPr txBox="1">
            <a:spLocks noGrp="1"/>
          </p:cNvSpPr>
          <p:nvPr>
            <p:ph type="body" sz="quarter" idx="23" hasCustomPrompt="1"/>
          </p:nvPr>
        </p:nvSpPr>
        <p:spPr>
          <a:xfrm>
            <a:off x="4370883" y="533735"/>
            <a:ext cx="1282402" cy="205121"/>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14" name="Section name here">
            <a:extLst>
              <a:ext uri="{FF2B5EF4-FFF2-40B4-BE49-F238E27FC236}">
                <a16:creationId xmlns:a16="http://schemas.microsoft.com/office/drawing/2014/main" id="{C6464404-284A-504A-A427-FC32F4B24049}"/>
              </a:ext>
            </a:extLst>
          </p:cNvPr>
          <p:cNvSpPr txBox="1">
            <a:spLocks noGrp="1"/>
          </p:cNvSpPr>
          <p:nvPr>
            <p:ph type="body" sz="quarter" idx="24" hasCustomPrompt="1"/>
          </p:nvPr>
        </p:nvSpPr>
        <p:spPr>
          <a:xfrm>
            <a:off x="1530928" y="533735"/>
            <a:ext cx="1661545" cy="205121"/>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
        <p:nvSpPr>
          <p:cNvPr id="15" name="Slide Number">
            <a:extLst>
              <a:ext uri="{FF2B5EF4-FFF2-40B4-BE49-F238E27FC236}">
                <a16:creationId xmlns:a16="http://schemas.microsoft.com/office/drawing/2014/main" id="{C035488D-3A04-F048-B002-2B9430E9E40D}"/>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
        <p:nvSpPr>
          <p:cNvPr id="3" name="Text Placeholder 2">
            <a:extLst>
              <a:ext uri="{FF2B5EF4-FFF2-40B4-BE49-F238E27FC236}">
                <a16:creationId xmlns:a16="http://schemas.microsoft.com/office/drawing/2014/main" id="{08920B02-E04B-3340-9B60-7D579BC3BAA9}"/>
              </a:ext>
            </a:extLst>
          </p:cNvPr>
          <p:cNvSpPr>
            <a:spLocks noGrp="1"/>
          </p:cNvSpPr>
          <p:nvPr>
            <p:ph type="body" sz="quarter" idx="28"/>
          </p:nvPr>
        </p:nvSpPr>
        <p:spPr>
          <a:xfrm>
            <a:off x="269055" y="1987552"/>
            <a:ext cx="5662084" cy="4068233"/>
          </a:xfrm>
          <a:prstGeom prst="rect">
            <a:avLst/>
          </a:prstGeom>
        </p:spPr>
        <p:txBody>
          <a:bodyPr lIns="0" tIns="0" rIns="0" bIns="0"/>
          <a:lstStyle>
            <a:lvl1pPr marL="0" indent="0">
              <a:lnSpc>
                <a:spcPct val="110000"/>
              </a:lnSpc>
              <a:spcBef>
                <a:spcPts val="300"/>
              </a:spcBef>
              <a:buFontTx/>
              <a:buNone/>
              <a:defRPr/>
            </a:lvl1pPr>
            <a:lvl2pPr marL="0" indent="0">
              <a:lnSpc>
                <a:spcPct val="110000"/>
              </a:lnSpc>
              <a:spcBef>
                <a:spcPts val="300"/>
              </a:spcBef>
              <a:buFontTx/>
              <a:buNone/>
              <a:defRPr/>
            </a:lvl2pPr>
            <a:lvl3pPr marL="0" indent="0">
              <a:lnSpc>
                <a:spcPct val="110000"/>
              </a:lnSpc>
              <a:spcBef>
                <a:spcPts val="300"/>
              </a:spcBef>
              <a:buFontTx/>
              <a:buNone/>
              <a:defRPr/>
            </a:lvl3pPr>
            <a:lvl4pPr marL="0" indent="0">
              <a:lnSpc>
                <a:spcPct val="110000"/>
              </a:lnSpc>
              <a:spcBef>
                <a:spcPts val="300"/>
              </a:spcBef>
              <a:buFontTx/>
              <a:buNone/>
              <a:defRPr/>
            </a:lvl4pPr>
            <a:lvl5pPr marL="0" indent="0">
              <a:lnSpc>
                <a:spcPct val="110000"/>
              </a:lnSpc>
              <a:spcBef>
                <a:spcPts val="300"/>
              </a:spcBef>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55852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amp; table">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EDB6370-E20D-4356-B639-0E4B5C5A89BC}"/>
              </a:ext>
            </a:extLst>
          </p:cNvPr>
          <p:cNvSpPr>
            <a:spLocks noGrp="1"/>
          </p:cNvSpPr>
          <p:nvPr>
            <p:ph type="body" sz="quarter" idx="10" hasCustomPrompt="1"/>
          </p:nvPr>
        </p:nvSpPr>
        <p:spPr>
          <a:xfrm>
            <a:off x="239184" y="1686980"/>
            <a:ext cx="11713632" cy="268816"/>
          </a:xfrm>
          <a:prstGeom prst="rect">
            <a:avLst/>
          </a:prstGeom>
        </p:spPr>
        <p:txBody>
          <a:bodyPr lIns="0" tIns="0" rIns="0" bIns="0"/>
          <a:lstStyle>
            <a:lvl1pPr marL="0" indent="0">
              <a:lnSpc>
                <a:spcPct val="90000"/>
              </a:lnSpc>
              <a:spcBef>
                <a:spcPts val="0"/>
              </a:spcBef>
              <a:buFont typeface="Arial" panose="020B0604020202020204" pitchFamily="34" charset="0"/>
              <a:buNone/>
              <a:defRPr sz="1600" i="1"/>
            </a:lvl1pPr>
          </a:lstStyle>
          <a:p>
            <a:pPr lvl="0"/>
            <a:r>
              <a:rPr lang="en-US"/>
              <a:t>Add subtitle</a:t>
            </a:r>
            <a:endParaRPr lang="en-GB"/>
          </a:p>
        </p:txBody>
      </p:sp>
      <p:sp>
        <p:nvSpPr>
          <p:cNvPr id="3" name="Table Placeholder 2">
            <a:extLst>
              <a:ext uri="{FF2B5EF4-FFF2-40B4-BE49-F238E27FC236}">
                <a16:creationId xmlns:a16="http://schemas.microsoft.com/office/drawing/2014/main" id="{E82CC0E3-C737-461B-B4F5-DD460CE8E8EB}"/>
              </a:ext>
            </a:extLst>
          </p:cNvPr>
          <p:cNvSpPr>
            <a:spLocks noGrp="1"/>
          </p:cNvSpPr>
          <p:nvPr>
            <p:ph type="tbl" sz="quarter" idx="11" hasCustomPrompt="1"/>
          </p:nvPr>
        </p:nvSpPr>
        <p:spPr>
          <a:xfrm>
            <a:off x="239184" y="2259917"/>
            <a:ext cx="11713632" cy="3795784"/>
          </a:xfrm>
          <a:prstGeom prst="rect">
            <a:avLst/>
          </a:prstGeom>
        </p:spPr>
        <p:txBody>
          <a:bodyPr lIns="0" tIns="0" rIns="0" bIns="0"/>
          <a:lstStyle>
            <a:lvl1pPr marL="0" indent="0">
              <a:buNone/>
              <a:defRPr/>
            </a:lvl1pPr>
          </a:lstStyle>
          <a:p>
            <a:r>
              <a:rPr lang="en-GB"/>
              <a:t>Add table</a:t>
            </a:r>
          </a:p>
        </p:txBody>
      </p:sp>
      <p:sp>
        <p:nvSpPr>
          <p:cNvPr id="26" name="Text Placeholder 3">
            <a:extLst>
              <a:ext uri="{FF2B5EF4-FFF2-40B4-BE49-F238E27FC236}">
                <a16:creationId xmlns:a16="http://schemas.microsoft.com/office/drawing/2014/main" id="{AA0503A3-75D2-2F4E-A8A6-13FC9C70CF6D}"/>
              </a:ext>
            </a:extLst>
          </p:cNvPr>
          <p:cNvSpPr>
            <a:spLocks noGrp="1"/>
          </p:cNvSpPr>
          <p:nvPr>
            <p:ph type="body" sz="quarter" idx="26" hasCustomPrompt="1"/>
          </p:nvPr>
        </p:nvSpPr>
        <p:spPr>
          <a:xfrm>
            <a:off x="239184" y="1319417"/>
            <a:ext cx="11713633" cy="360000"/>
          </a:xfrm>
          <a:prstGeom prst="rect">
            <a:avLst/>
          </a:prstGeom>
        </p:spPr>
        <p:txBody>
          <a:bodyPr vert="horz" lIns="0" tIns="0" rIns="0" bIns="0" rtlCol="0" anchor="t">
            <a:noAutofit/>
          </a:bodyPr>
          <a:lstStyle>
            <a:lvl1pPr marL="0" indent="0">
              <a:buNone/>
              <a:defRPr lang="en-US" sz="2500" b="1" i="0" smtClean="0">
                <a:latin typeface="MTN Brighter Sans Bold" pitchFamily="2" charset="77"/>
                <a:ea typeface="+mj-ea"/>
                <a:cs typeface="+mj-cs"/>
              </a:defRPr>
            </a:lvl1pPr>
            <a:lvl2pPr>
              <a:defRPr lang="en-US" smtClean="0"/>
            </a:lvl2pPr>
            <a:lvl3pPr>
              <a:defRPr lang="en-US" smtClean="0"/>
            </a:lvl3pPr>
            <a:lvl4pPr>
              <a:defRPr lang="en-US" smtClean="0"/>
            </a:lvl4pPr>
            <a:lvl5pPr>
              <a:defRPr lang="en-GB"/>
            </a:lvl5pPr>
          </a:lstStyle>
          <a:p>
            <a:pPr marL="152392" lvl="0" indent="-152392">
              <a:lnSpc>
                <a:spcPct val="90000"/>
              </a:lnSpc>
              <a:spcBef>
                <a:spcPct val="0"/>
              </a:spcBef>
            </a:pPr>
            <a:r>
              <a:rPr lang="en-US"/>
              <a:t>Add title</a:t>
            </a:r>
            <a:endParaRPr lang="en-GB"/>
          </a:p>
        </p:txBody>
      </p:sp>
      <p:sp>
        <p:nvSpPr>
          <p:cNvPr id="13" name="Section name here">
            <a:extLst>
              <a:ext uri="{FF2B5EF4-FFF2-40B4-BE49-F238E27FC236}">
                <a16:creationId xmlns:a16="http://schemas.microsoft.com/office/drawing/2014/main" id="{24399E81-401B-BA48-9EB3-02E66881EA9D}"/>
              </a:ext>
            </a:extLst>
          </p:cNvPr>
          <p:cNvSpPr txBox="1">
            <a:spLocks noGrp="1"/>
          </p:cNvSpPr>
          <p:nvPr>
            <p:ph type="body" sz="quarter" idx="23" hasCustomPrompt="1"/>
          </p:nvPr>
        </p:nvSpPr>
        <p:spPr>
          <a:xfrm>
            <a:off x="4370883" y="533735"/>
            <a:ext cx="1282402" cy="205121"/>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14" name="Section name here">
            <a:extLst>
              <a:ext uri="{FF2B5EF4-FFF2-40B4-BE49-F238E27FC236}">
                <a16:creationId xmlns:a16="http://schemas.microsoft.com/office/drawing/2014/main" id="{86ED424A-4CCF-CF4A-9D4C-28FA24435F73}"/>
              </a:ext>
            </a:extLst>
          </p:cNvPr>
          <p:cNvSpPr txBox="1">
            <a:spLocks noGrp="1"/>
          </p:cNvSpPr>
          <p:nvPr>
            <p:ph type="body" sz="quarter" idx="24" hasCustomPrompt="1"/>
          </p:nvPr>
        </p:nvSpPr>
        <p:spPr>
          <a:xfrm>
            <a:off x="1530928" y="533735"/>
            <a:ext cx="1661545" cy="205121"/>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
        <p:nvSpPr>
          <p:cNvPr id="15" name="Slide Number">
            <a:extLst>
              <a:ext uri="{FF2B5EF4-FFF2-40B4-BE49-F238E27FC236}">
                <a16:creationId xmlns:a16="http://schemas.microsoft.com/office/drawing/2014/main" id="{FF3A299B-7FDB-9D47-A2AC-D6F224534958}"/>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Tree>
    <p:extLst>
      <p:ext uri="{BB962C8B-B14F-4D97-AF65-F5344CB8AC3E}">
        <p14:creationId xmlns:p14="http://schemas.microsoft.com/office/powerpoint/2010/main" val="19168861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ubtitle, table &amp; text">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E82CC0E3-C737-461B-B4F5-DD460CE8E8EB}"/>
              </a:ext>
            </a:extLst>
          </p:cNvPr>
          <p:cNvSpPr>
            <a:spLocks noGrp="1"/>
          </p:cNvSpPr>
          <p:nvPr>
            <p:ph type="tbl" sz="quarter" idx="11" hasCustomPrompt="1"/>
          </p:nvPr>
        </p:nvSpPr>
        <p:spPr>
          <a:xfrm>
            <a:off x="237051" y="2259917"/>
            <a:ext cx="5662101" cy="3795785"/>
          </a:xfrm>
          <a:prstGeom prst="rect">
            <a:avLst/>
          </a:prstGeom>
        </p:spPr>
        <p:txBody>
          <a:bodyPr lIns="0" tIns="0" rIns="0" bIns="0"/>
          <a:lstStyle>
            <a:lvl1pPr marL="0" indent="0">
              <a:buNone/>
              <a:defRPr/>
            </a:lvl1pPr>
          </a:lstStyle>
          <a:p>
            <a:r>
              <a:rPr lang="en-GB"/>
              <a:t>Add table</a:t>
            </a:r>
          </a:p>
        </p:txBody>
      </p:sp>
      <p:sp>
        <p:nvSpPr>
          <p:cNvPr id="6" name="Text Placeholder 4">
            <a:extLst>
              <a:ext uri="{FF2B5EF4-FFF2-40B4-BE49-F238E27FC236}">
                <a16:creationId xmlns:a16="http://schemas.microsoft.com/office/drawing/2014/main" id="{FD744A32-961D-4C16-A06B-7BF0BC195448}"/>
              </a:ext>
            </a:extLst>
          </p:cNvPr>
          <p:cNvSpPr>
            <a:spLocks noGrp="1"/>
          </p:cNvSpPr>
          <p:nvPr>
            <p:ph type="body" sz="quarter" idx="12" hasCustomPrompt="1"/>
          </p:nvPr>
        </p:nvSpPr>
        <p:spPr>
          <a:xfrm>
            <a:off x="6292853" y="2259917"/>
            <a:ext cx="5659963" cy="3795785"/>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23" name="Slide Number">
            <a:extLst>
              <a:ext uri="{FF2B5EF4-FFF2-40B4-BE49-F238E27FC236}">
                <a16:creationId xmlns:a16="http://schemas.microsoft.com/office/drawing/2014/main" id="{22CAD99F-55C8-3543-B76D-B9B3EB65AEFE}"/>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
        <p:nvSpPr>
          <p:cNvPr id="28" name="Text Placeholder 9">
            <a:extLst>
              <a:ext uri="{FF2B5EF4-FFF2-40B4-BE49-F238E27FC236}">
                <a16:creationId xmlns:a16="http://schemas.microsoft.com/office/drawing/2014/main" id="{FA360388-AEDE-8F45-8733-AF003CEB4EC2}"/>
              </a:ext>
            </a:extLst>
          </p:cNvPr>
          <p:cNvSpPr>
            <a:spLocks noGrp="1"/>
          </p:cNvSpPr>
          <p:nvPr>
            <p:ph type="body" sz="quarter" idx="10" hasCustomPrompt="1"/>
          </p:nvPr>
        </p:nvSpPr>
        <p:spPr>
          <a:xfrm>
            <a:off x="239184" y="1686980"/>
            <a:ext cx="11713632" cy="268816"/>
          </a:xfrm>
          <a:prstGeom prst="rect">
            <a:avLst/>
          </a:prstGeom>
        </p:spPr>
        <p:txBody>
          <a:bodyPr lIns="0" tIns="0" rIns="0" bIns="0"/>
          <a:lstStyle>
            <a:lvl1pPr marL="0" indent="0">
              <a:lnSpc>
                <a:spcPct val="90000"/>
              </a:lnSpc>
              <a:spcBef>
                <a:spcPts val="0"/>
              </a:spcBef>
              <a:buFont typeface="Arial" panose="020B0604020202020204" pitchFamily="34" charset="0"/>
              <a:buNone/>
              <a:defRPr sz="1600" i="1"/>
            </a:lvl1pPr>
          </a:lstStyle>
          <a:p>
            <a:pPr lvl="0"/>
            <a:r>
              <a:rPr lang="en-US"/>
              <a:t>Add subtitle</a:t>
            </a:r>
            <a:endParaRPr lang="en-GB"/>
          </a:p>
        </p:txBody>
      </p:sp>
      <p:sp>
        <p:nvSpPr>
          <p:cNvPr id="29" name="Text Placeholder 3">
            <a:extLst>
              <a:ext uri="{FF2B5EF4-FFF2-40B4-BE49-F238E27FC236}">
                <a16:creationId xmlns:a16="http://schemas.microsoft.com/office/drawing/2014/main" id="{FB3790B2-1825-134B-852F-13AD103997BC}"/>
              </a:ext>
            </a:extLst>
          </p:cNvPr>
          <p:cNvSpPr>
            <a:spLocks noGrp="1"/>
          </p:cNvSpPr>
          <p:nvPr>
            <p:ph type="body" sz="quarter" idx="26" hasCustomPrompt="1"/>
          </p:nvPr>
        </p:nvSpPr>
        <p:spPr>
          <a:xfrm>
            <a:off x="239184" y="1319417"/>
            <a:ext cx="11713633" cy="360000"/>
          </a:xfrm>
          <a:prstGeom prst="rect">
            <a:avLst/>
          </a:prstGeom>
        </p:spPr>
        <p:txBody>
          <a:bodyPr vert="horz" lIns="0" tIns="0" rIns="0" bIns="0" rtlCol="0" anchor="t">
            <a:noAutofit/>
          </a:bodyPr>
          <a:lstStyle>
            <a:lvl1pPr marL="0" indent="0">
              <a:buNone/>
              <a:defRPr lang="en-US" sz="2500" b="1" i="0" smtClean="0">
                <a:latin typeface="MTN Brighter Sans Bold" pitchFamily="2" charset="77"/>
                <a:ea typeface="+mj-ea"/>
                <a:cs typeface="+mj-cs"/>
              </a:defRPr>
            </a:lvl1pPr>
            <a:lvl2pPr>
              <a:defRPr lang="en-US" smtClean="0"/>
            </a:lvl2pPr>
            <a:lvl3pPr>
              <a:defRPr lang="en-US" smtClean="0"/>
            </a:lvl3pPr>
            <a:lvl4pPr>
              <a:defRPr lang="en-US" smtClean="0"/>
            </a:lvl4pPr>
            <a:lvl5pPr>
              <a:defRPr lang="en-GB"/>
            </a:lvl5pPr>
          </a:lstStyle>
          <a:p>
            <a:pPr marL="152392" lvl="0" indent="-152392">
              <a:lnSpc>
                <a:spcPct val="90000"/>
              </a:lnSpc>
              <a:spcBef>
                <a:spcPct val="0"/>
              </a:spcBef>
            </a:pPr>
            <a:r>
              <a:rPr lang="en-US"/>
              <a:t>Add title</a:t>
            </a:r>
            <a:endParaRPr lang="en-GB"/>
          </a:p>
        </p:txBody>
      </p:sp>
      <p:sp>
        <p:nvSpPr>
          <p:cNvPr id="14" name="Section name here">
            <a:extLst>
              <a:ext uri="{FF2B5EF4-FFF2-40B4-BE49-F238E27FC236}">
                <a16:creationId xmlns:a16="http://schemas.microsoft.com/office/drawing/2014/main" id="{214C28B8-C1EE-714C-93D2-E69A46389C5D}"/>
              </a:ext>
            </a:extLst>
          </p:cNvPr>
          <p:cNvSpPr txBox="1">
            <a:spLocks noGrp="1"/>
          </p:cNvSpPr>
          <p:nvPr>
            <p:ph type="body" sz="quarter" idx="23" hasCustomPrompt="1"/>
          </p:nvPr>
        </p:nvSpPr>
        <p:spPr>
          <a:xfrm>
            <a:off x="4370883" y="533735"/>
            <a:ext cx="1282402" cy="205121"/>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15" name="Section name here">
            <a:extLst>
              <a:ext uri="{FF2B5EF4-FFF2-40B4-BE49-F238E27FC236}">
                <a16:creationId xmlns:a16="http://schemas.microsoft.com/office/drawing/2014/main" id="{F5EB58E1-4515-5F4F-98D6-A9CE1117F462}"/>
              </a:ext>
            </a:extLst>
          </p:cNvPr>
          <p:cNvSpPr txBox="1">
            <a:spLocks noGrp="1"/>
          </p:cNvSpPr>
          <p:nvPr>
            <p:ph type="body" sz="quarter" idx="24" hasCustomPrompt="1"/>
          </p:nvPr>
        </p:nvSpPr>
        <p:spPr>
          <a:xfrm>
            <a:off x="1530928" y="533735"/>
            <a:ext cx="1661545" cy="205121"/>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Tree>
    <p:extLst>
      <p:ext uri="{BB962C8B-B14F-4D97-AF65-F5344CB8AC3E}">
        <p14:creationId xmlns:p14="http://schemas.microsoft.com/office/powerpoint/2010/main" val="30994796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ubtitle, 2 graphs with text boxes">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CC78076A-8742-4CFC-AF97-2B97B76364A0}"/>
              </a:ext>
            </a:extLst>
          </p:cNvPr>
          <p:cNvSpPr>
            <a:spLocks noGrp="1"/>
          </p:cNvSpPr>
          <p:nvPr>
            <p:ph type="chart" sz="quarter" idx="13" hasCustomPrompt="1"/>
          </p:nvPr>
        </p:nvSpPr>
        <p:spPr>
          <a:xfrm>
            <a:off x="239184" y="2259916"/>
            <a:ext cx="5659968" cy="2384325"/>
          </a:xfrm>
          <a:prstGeom prst="rect">
            <a:avLst/>
          </a:prstGeom>
        </p:spPr>
        <p:txBody>
          <a:bodyPr lIns="0" tIns="0" rIns="0" bIns="0"/>
          <a:lstStyle>
            <a:lvl1pPr marL="0" indent="0">
              <a:buNone/>
              <a:defRPr/>
            </a:lvl1pPr>
          </a:lstStyle>
          <a:p>
            <a:r>
              <a:rPr lang="en-GB"/>
              <a:t>Add graph</a:t>
            </a:r>
          </a:p>
        </p:txBody>
      </p:sp>
      <p:sp>
        <p:nvSpPr>
          <p:cNvPr id="8" name="Chart Placeholder 6">
            <a:extLst>
              <a:ext uri="{FF2B5EF4-FFF2-40B4-BE49-F238E27FC236}">
                <a16:creationId xmlns:a16="http://schemas.microsoft.com/office/drawing/2014/main" id="{5C597E66-14C3-4694-B0FA-38C1DD74FC10}"/>
              </a:ext>
            </a:extLst>
          </p:cNvPr>
          <p:cNvSpPr>
            <a:spLocks noGrp="1"/>
          </p:cNvSpPr>
          <p:nvPr>
            <p:ph type="chart" sz="quarter" idx="14" hasCustomPrompt="1"/>
          </p:nvPr>
        </p:nvSpPr>
        <p:spPr>
          <a:xfrm>
            <a:off x="6292853" y="2259916"/>
            <a:ext cx="5659963" cy="2384325"/>
          </a:xfrm>
          <a:prstGeom prst="rect">
            <a:avLst/>
          </a:prstGeom>
        </p:spPr>
        <p:txBody>
          <a:bodyPr lIns="0" tIns="0" rIns="0" bIns="0"/>
          <a:lstStyle>
            <a:lvl1pPr marL="0" indent="0">
              <a:buNone/>
              <a:defRPr/>
            </a:lvl1pPr>
          </a:lstStyle>
          <a:p>
            <a:r>
              <a:rPr lang="en-GB"/>
              <a:t>Add graph</a:t>
            </a:r>
          </a:p>
        </p:txBody>
      </p:sp>
      <p:sp>
        <p:nvSpPr>
          <p:cNvPr id="6" name="Text Placeholder 4">
            <a:extLst>
              <a:ext uri="{FF2B5EF4-FFF2-40B4-BE49-F238E27FC236}">
                <a16:creationId xmlns:a16="http://schemas.microsoft.com/office/drawing/2014/main" id="{7608C1CA-ED3F-4E3A-854D-A8668374F94E}"/>
              </a:ext>
            </a:extLst>
          </p:cNvPr>
          <p:cNvSpPr>
            <a:spLocks noGrp="1"/>
          </p:cNvSpPr>
          <p:nvPr>
            <p:ph type="body" sz="quarter" idx="15" hasCustomPrompt="1"/>
          </p:nvPr>
        </p:nvSpPr>
        <p:spPr>
          <a:xfrm>
            <a:off x="237051" y="4853787"/>
            <a:ext cx="5660913" cy="1201908"/>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9" name="Text Placeholder 4">
            <a:extLst>
              <a:ext uri="{FF2B5EF4-FFF2-40B4-BE49-F238E27FC236}">
                <a16:creationId xmlns:a16="http://schemas.microsoft.com/office/drawing/2014/main" id="{415262FB-F72B-498B-B79F-9B59916EDB92}"/>
              </a:ext>
            </a:extLst>
          </p:cNvPr>
          <p:cNvSpPr>
            <a:spLocks noGrp="1"/>
          </p:cNvSpPr>
          <p:nvPr>
            <p:ph type="body" sz="quarter" idx="16" hasCustomPrompt="1"/>
          </p:nvPr>
        </p:nvSpPr>
        <p:spPr>
          <a:xfrm>
            <a:off x="6292849" y="4853787"/>
            <a:ext cx="5659968" cy="1201908"/>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24" name="Slide Number">
            <a:extLst>
              <a:ext uri="{FF2B5EF4-FFF2-40B4-BE49-F238E27FC236}">
                <a16:creationId xmlns:a16="http://schemas.microsoft.com/office/drawing/2014/main" id="{5B580475-EA95-1441-99A3-9522EF382750}"/>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
        <p:nvSpPr>
          <p:cNvPr id="35" name="Text Placeholder 9">
            <a:extLst>
              <a:ext uri="{FF2B5EF4-FFF2-40B4-BE49-F238E27FC236}">
                <a16:creationId xmlns:a16="http://schemas.microsoft.com/office/drawing/2014/main" id="{DE1DBDF3-6792-484D-8102-32DD5B3F5941}"/>
              </a:ext>
            </a:extLst>
          </p:cNvPr>
          <p:cNvSpPr>
            <a:spLocks noGrp="1"/>
          </p:cNvSpPr>
          <p:nvPr>
            <p:ph type="body" sz="quarter" idx="10" hasCustomPrompt="1"/>
          </p:nvPr>
        </p:nvSpPr>
        <p:spPr>
          <a:xfrm>
            <a:off x="239184" y="1686980"/>
            <a:ext cx="11713632" cy="268816"/>
          </a:xfrm>
          <a:prstGeom prst="rect">
            <a:avLst/>
          </a:prstGeom>
        </p:spPr>
        <p:txBody>
          <a:bodyPr lIns="0" tIns="0" rIns="0" bIns="0"/>
          <a:lstStyle>
            <a:lvl1pPr marL="0" indent="0">
              <a:lnSpc>
                <a:spcPct val="90000"/>
              </a:lnSpc>
              <a:spcBef>
                <a:spcPts val="0"/>
              </a:spcBef>
              <a:buFont typeface="Arial" panose="020B0604020202020204" pitchFamily="34" charset="0"/>
              <a:buNone/>
              <a:defRPr sz="1600" i="1"/>
            </a:lvl1pPr>
          </a:lstStyle>
          <a:p>
            <a:pPr lvl="0"/>
            <a:r>
              <a:rPr lang="en-US"/>
              <a:t>Add subtitle</a:t>
            </a:r>
            <a:endParaRPr lang="en-GB"/>
          </a:p>
        </p:txBody>
      </p:sp>
      <p:sp>
        <p:nvSpPr>
          <p:cNvPr id="36" name="Text Placeholder 3">
            <a:extLst>
              <a:ext uri="{FF2B5EF4-FFF2-40B4-BE49-F238E27FC236}">
                <a16:creationId xmlns:a16="http://schemas.microsoft.com/office/drawing/2014/main" id="{B05323E7-09D3-EA48-8BDE-FCCED728314F}"/>
              </a:ext>
            </a:extLst>
          </p:cNvPr>
          <p:cNvSpPr>
            <a:spLocks noGrp="1"/>
          </p:cNvSpPr>
          <p:nvPr>
            <p:ph type="body" sz="quarter" idx="26" hasCustomPrompt="1"/>
          </p:nvPr>
        </p:nvSpPr>
        <p:spPr>
          <a:xfrm>
            <a:off x="239184" y="1319417"/>
            <a:ext cx="11713633" cy="360000"/>
          </a:xfrm>
          <a:prstGeom prst="rect">
            <a:avLst/>
          </a:prstGeom>
        </p:spPr>
        <p:txBody>
          <a:bodyPr vert="horz" lIns="0" tIns="0" rIns="0" bIns="0" rtlCol="0" anchor="t">
            <a:noAutofit/>
          </a:bodyPr>
          <a:lstStyle>
            <a:lvl1pPr marL="0" indent="0">
              <a:buNone/>
              <a:defRPr lang="en-US" sz="2500" b="1" i="0" smtClean="0">
                <a:latin typeface="MTN Brighter Sans Bold" pitchFamily="2" charset="77"/>
                <a:ea typeface="+mj-ea"/>
                <a:cs typeface="+mj-cs"/>
              </a:defRPr>
            </a:lvl1pPr>
            <a:lvl2pPr>
              <a:defRPr lang="en-US" smtClean="0"/>
            </a:lvl2pPr>
            <a:lvl3pPr>
              <a:defRPr lang="en-US" smtClean="0"/>
            </a:lvl3pPr>
            <a:lvl4pPr>
              <a:defRPr lang="en-US" smtClean="0"/>
            </a:lvl4pPr>
            <a:lvl5pPr>
              <a:defRPr lang="en-GB"/>
            </a:lvl5pPr>
          </a:lstStyle>
          <a:p>
            <a:pPr marL="152392" lvl="0" indent="-152392">
              <a:lnSpc>
                <a:spcPct val="90000"/>
              </a:lnSpc>
              <a:spcBef>
                <a:spcPct val="0"/>
              </a:spcBef>
            </a:pPr>
            <a:r>
              <a:rPr lang="en-US"/>
              <a:t>Add title</a:t>
            </a:r>
            <a:endParaRPr lang="en-GB"/>
          </a:p>
        </p:txBody>
      </p:sp>
      <p:sp>
        <p:nvSpPr>
          <p:cNvPr id="17" name="Section name here">
            <a:extLst>
              <a:ext uri="{FF2B5EF4-FFF2-40B4-BE49-F238E27FC236}">
                <a16:creationId xmlns:a16="http://schemas.microsoft.com/office/drawing/2014/main" id="{5D5BE90C-7E1B-A74F-8706-D2B90D2419A2}"/>
              </a:ext>
            </a:extLst>
          </p:cNvPr>
          <p:cNvSpPr txBox="1">
            <a:spLocks noGrp="1"/>
          </p:cNvSpPr>
          <p:nvPr>
            <p:ph type="body" sz="quarter" idx="23" hasCustomPrompt="1"/>
          </p:nvPr>
        </p:nvSpPr>
        <p:spPr>
          <a:xfrm>
            <a:off x="4370883" y="533735"/>
            <a:ext cx="1282402" cy="205121"/>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18" name="Section name here">
            <a:extLst>
              <a:ext uri="{FF2B5EF4-FFF2-40B4-BE49-F238E27FC236}">
                <a16:creationId xmlns:a16="http://schemas.microsoft.com/office/drawing/2014/main" id="{93BA1779-B831-3549-AD9F-FED732A764F4}"/>
              </a:ext>
            </a:extLst>
          </p:cNvPr>
          <p:cNvSpPr txBox="1">
            <a:spLocks noGrp="1"/>
          </p:cNvSpPr>
          <p:nvPr>
            <p:ph type="body" sz="quarter" idx="24" hasCustomPrompt="1"/>
          </p:nvPr>
        </p:nvSpPr>
        <p:spPr>
          <a:xfrm>
            <a:off x="1530928" y="533735"/>
            <a:ext cx="1661545" cy="205121"/>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Tree>
    <p:extLst>
      <p:ext uri="{BB962C8B-B14F-4D97-AF65-F5344CB8AC3E}">
        <p14:creationId xmlns:p14="http://schemas.microsoft.com/office/powerpoint/2010/main" val="305604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ullet Slide with Char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 y="214291"/>
            <a:ext cx="10287028" cy="571482"/>
          </a:xfrm>
          <a:prstGeom prst="rect">
            <a:avLst/>
          </a:prstGeom>
        </p:spPr>
        <p:txBody>
          <a:bodyPr lIns="449921" anchor="ctr">
            <a:normAutofit/>
          </a:bodyPr>
          <a:lstStyle>
            <a:lvl1pPr>
              <a:buNone/>
              <a:defRPr sz="2800" baseline="0">
                <a:solidFill>
                  <a:srgbClr val="272727"/>
                </a:solidFill>
              </a:defRPr>
            </a:lvl1pPr>
          </a:lstStyle>
          <a:p>
            <a:pPr lvl="0"/>
            <a:r>
              <a:rPr lang="en-US"/>
              <a:t>Click to edit Master text styles</a:t>
            </a:r>
          </a:p>
        </p:txBody>
      </p:sp>
      <p:sp>
        <p:nvSpPr>
          <p:cNvPr id="9" name="Text Placeholder 8"/>
          <p:cNvSpPr>
            <a:spLocks noGrp="1"/>
          </p:cNvSpPr>
          <p:nvPr>
            <p:ph type="body" sz="quarter" idx="11"/>
          </p:nvPr>
        </p:nvSpPr>
        <p:spPr>
          <a:xfrm>
            <a:off x="1" y="1071546"/>
            <a:ext cx="6191251" cy="5357850"/>
          </a:xfrm>
          <a:prstGeom prst="rect">
            <a:avLst/>
          </a:prstGeom>
        </p:spPr>
        <p:txBody>
          <a:bodyPr lIns="629889" tIns="287950"/>
          <a:lstStyle>
            <a:lvl1pPr marL="514259" indent="-514259">
              <a:buClr>
                <a:srgbClr val="FFB300"/>
              </a:buClr>
              <a:buSzPct val="120000"/>
              <a:buFont typeface="Arial" pitchFamily="34" charset="0"/>
              <a:buChar char="•"/>
              <a:defRPr sz="2000" baseline="0">
                <a:solidFill>
                  <a:srgbClr val="272727"/>
                </a:solidFill>
              </a:defRPr>
            </a:lvl1pPr>
            <a:lvl2pPr>
              <a:buClr>
                <a:srgbClr val="808080"/>
              </a:buClr>
              <a:buSzPct val="120000"/>
              <a:buFont typeface="Arial" pitchFamily="34" charset="0"/>
              <a:buChar char="•"/>
              <a:defRPr sz="1800">
                <a:solidFill>
                  <a:srgbClr val="272727"/>
                </a:solidFill>
              </a:defRPr>
            </a:lvl2pPr>
            <a:lvl3pPr>
              <a:buClr>
                <a:srgbClr val="808080"/>
              </a:buClr>
              <a:buSzPct val="120000"/>
              <a:defRPr sz="1800">
                <a:solidFill>
                  <a:srgbClr val="272727"/>
                </a:solidFill>
              </a:defRPr>
            </a:lvl3pPr>
            <a:lvl4pPr>
              <a:buClr>
                <a:srgbClr val="808080"/>
              </a:buClr>
              <a:buSzPct val="120000"/>
              <a:buFont typeface="Arial" pitchFamily="34" charset="0"/>
              <a:buChar char="•"/>
              <a:defRPr sz="1800">
                <a:solidFill>
                  <a:srgbClr val="272727"/>
                </a:solidFill>
              </a:defRPr>
            </a:lvl4pPr>
            <a:lvl5pPr>
              <a:buClr>
                <a:srgbClr val="808080"/>
              </a:buClr>
              <a:buSzPct val="120000"/>
              <a:buFont typeface="Arial" pitchFamily="34" charset="0"/>
              <a:buChar char="•"/>
              <a:defRPr sz="1800">
                <a:solidFill>
                  <a:srgbClr val="27272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2"/>
          </p:nvPr>
        </p:nvSpPr>
        <p:spPr>
          <a:xfrm>
            <a:off x="6191252" y="1071546"/>
            <a:ext cx="6000749" cy="5357850"/>
          </a:xfrm>
          <a:prstGeom prst="rect">
            <a:avLst/>
          </a:prstGeom>
        </p:spPr>
        <p:txBody>
          <a:bodyPr lIns="449921" rtlCol="0">
            <a:noAutofit/>
          </a:bodyPr>
          <a:lstStyle>
            <a:lvl1pPr>
              <a:buNone/>
              <a:defRPr lang="en-ZA" sz="2000" kern="1200" baseline="0" dirty="0">
                <a:solidFill>
                  <a:srgbClr val="272727"/>
                </a:solidFill>
                <a:latin typeface="+mn-lt"/>
                <a:ea typeface="+mn-ea"/>
                <a:cs typeface="+mn-cs"/>
              </a:defRPr>
            </a:lvl1pPr>
          </a:lstStyle>
          <a:p>
            <a:pPr lvl="0"/>
            <a:r>
              <a:rPr lang="en-US" noProof="0"/>
              <a:t>Click icon to add chart</a:t>
            </a:r>
            <a:endParaRPr lang="en-ZA" noProof="0"/>
          </a:p>
        </p:txBody>
      </p:sp>
      <p:sp>
        <p:nvSpPr>
          <p:cNvPr id="5" name="Slide Number Placeholder 3"/>
          <p:cNvSpPr>
            <a:spLocks noGrp="1"/>
          </p:cNvSpPr>
          <p:nvPr>
            <p:ph type="sldNum" sz="quarter" idx="13"/>
          </p:nvPr>
        </p:nvSpPr>
        <p:spPr>
          <a:xfrm>
            <a:off x="11620501" y="6470651"/>
            <a:ext cx="571500" cy="365125"/>
          </a:xfrm>
          <a:prstGeom prst="rect">
            <a:avLst/>
          </a:prstGeom>
        </p:spPr>
        <p:txBody>
          <a:bodyPr anchor="ctr"/>
          <a:lstStyle>
            <a:lvl1pPr algn="r" defTabSz="914239" fontAlgn="auto">
              <a:spcBef>
                <a:spcPts val="0"/>
              </a:spcBef>
              <a:spcAft>
                <a:spcPts val="0"/>
              </a:spcAft>
              <a:defRPr sz="1100">
                <a:solidFill>
                  <a:schemeClr val="bg1"/>
                </a:solidFill>
                <a:latin typeface="+mn-lt"/>
                <a:cs typeface="+mn-cs"/>
              </a:defRPr>
            </a:lvl1pPr>
          </a:lstStyle>
          <a:p>
            <a:pPr>
              <a:defRPr/>
            </a:pPr>
            <a:fld id="{C601CB7B-F7DE-413E-8BE3-A750FB003A47}" type="slidenum">
              <a:rPr lang="en-ZA">
                <a:solidFill>
                  <a:prstClr val="white"/>
                </a:solidFill>
              </a:rPr>
              <a:pPr>
                <a:defRPr/>
              </a:pPr>
              <a:t>‹#›</a:t>
            </a:fld>
            <a:endParaRPr lang="en-ZA">
              <a:solidFill>
                <a:prstClr val="white"/>
              </a:solidFill>
            </a:endParaRPr>
          </a:p>
        </p:txBody>
      </p:sp>
    </p:spTree>
    <p:extLst>
      <p:ext uri="{BB962C8B-B14F-4D97-AF65-F5344CB8AC3E}">
        <p14:creationId xmlns:p14="http://schemas.microsoft.com/office/powerpoint/2010/main" val="492291821"/>
      </p:ext>
    </p:extLst>
  </p:cSld>
  <p:clrMapOvr>
    <a:masterClrMapping/>
  </p:clrMapOvr>
  <p:transition spd="slow"/>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ubtitle, 3 graphs with text boxes">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CC78076A-8742-4CFC-AF97-2B97B76364A0}"/>
              </a:ext>
            </a:extLst>
          </p:cNvPr>
          <p:cNvSpPr>
            <a:spLocks noGrp="1"/>
          </p:cNvSpPr>
          <p:nvPr>
            <p:ph type="chart" sz="quarter" idx="13" hasCustomPrompt="1"/>
          </p:nvPr>
        </p:nvSpPr>
        <p:spPr>
          <a:xfrm>
            <a:off x="245372" y="2259916"/>
            <a:ext cx="3676461" cy="2384325"/>
          </a:xfrm>
          <a:prstGeom prst="rect">
            <a:avLst/>
          </a:prstGeom>
        </p:spPr>
        <p:txBody>
          <a:bodyPr lIns="0" tIns="0" rIns="0" bIns="0"/>
          <a:lstStyle>
            <a:lvl1pPr marL="0" indent="0">
              <a:buNone/>
              <a:defRPr/>
            </a:lvl1pPr>
          </a:lstStyle>
          <a:p>
            <a:r>
              <a:rPr lang="en-GB"/>
              <a:t>Add graph</a:t>
            </a:r>
          </a:p>
        </p:txBody>
      </p:sp>
      <p:sp>
        <p:nvSpPr>
          <p:cNvPr id="6" name="Text Placeholder 4">
            <a:extLst>
              <a:ext uri="{FF2B5EF4-FFF2-40B4-BE49-F238E27FC236}">
                <a16:creationId xmlns:a16="http://schemas.microsoft.com/office/drawing/2014/main" id="{7608C1CA-ED3F-4E3A-854D-A8668374F94E}"/>
              </a:ext>
            </a:extLst>
          </p:cNvPr>
          <p:cNvSpPr>
            <a:spLocks noGrp="1"/>
          </p:cNvSpPr>
          <p:nvPr>
            <p:ph type="body" sz="quarter" idx="15" hasCustomPrompt="1"/>
          </p:nvPr>
        </p:nvSpPr>
        <p:spPr>
          <a:xfrm>
            <a:off x="239185" y="4853788"/>
            <a:ext cx="3688835" cy="1201907"/>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11" name="Chart Placeholder 6">
            <a:extLst>
              <a:ext uri="{FF2B5EF4-FFF2-40B4-BE49-F238E27FC236}">
                <a16:creationId xmlns:a16="http://schemas.microsoft.com/office/drawing/2014/main" id="{DF131114-5CBC-41B1-985B-047B23366532}"/>
              </a:ext>
            </a:extLst>
          </p:cNvPr>
          <p:cNvSpPr>
            <a:spLocks noGrp="1"/>
          </p:cNvSpPr>
          <p:nvPr>
            <p:ph type="chart" sz="quarter" idx="16" hasCustomPrompt="1"/>
          </p:nvPr>
        </p:nvSpPr>
        <p:spPr>
          <a:xfrm>
            <a:off x="4263958" y="2259916"/>
            <a:ext cx="3676461" cy="2384325"/>
          </a:xfrm>
          <a:prstGeom prst="rect">
            <a:avLst/>
          </a:prstGeom>
        </p:spPr>
        <p:txBody>
          <a:bodyPr lIns="0" tIns="0" rIns="0" bIns="0"/>
          <a:lstStyle>
            <a:lvl1pPr marL="0" indent="0">
              <a:buNone/>
              <a:defRPr/>
            </a:lvl1pPr>
          </a:lstStyle>
          <a:p>
            <a:r>
              <a:rPr lang="en-GB"/>
              <a:t>Add graph</a:t>
            </a:r>
          </a:p>
        </p:txBody>
      </p:sp>
      <p:sp>
        <p:nvSpPr>
          <p:cNvPr id="12" name="Text Placeholder 4">
            <a:extLst>
              <a:ext uri="{FF2B5EF4-FFF2-40B4-BE49-F238E27FC236}">
                <a16:creationId xmlns:a16="http://schemas.microsoft.com/office/drawing/2014/main" id="{3C12BF7B-ABBE-4780-A79E-3FCF62A44BAA}"/>
              </a:ext>
            </a:extLst>
          </p:cNvPr>
          <p:cNvSpPr>
            <a:spLocks noGrp="1"/>
          </p:cNvSpPr>
          <p:nvPr>
            <p:ph type="body" sz="quarter" idx="17" hasCustomPrompt="1"/>
          </p:nvPr>
        </p:nvSpPr>
        <p:spPr>
          <a:xfrm>
            <a:off x="4263958" y="4853788"/>
            <a:ext cx="3676461" cy="1201907"/>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13" name="Chart Placeholder 6">
            <a:extLst>
              <a:ext uri="{FF2B5EF4-FFF2-40B4-BE49-F238E27FC236}">
                <a16:creationId xmlns:a16="http://schemas.microsoft.com/office/drawing/2014/main" id="{68D16368-8CD5-4861-A780-3CE42EA22692}"/>
              </a:ext>
            </a:extLst>
          </p:cNvPr>
          <p:cNvSpPr>
            <a:spLocks noGrp="1"/>
          </p:cNvSpPr>
          <p:nvPr>
            <p:ph type="chart" sz="quarter" idx="18" hasCustomPrompt="1"/>
          </p:nvPr>
        </p:nvSpPr>
        <p:spPr>
          <a:xfrm>
            <a:off x="8276358" y="2259916"/>
            <a:ext cx="3676460" cy="2384325"/>
          </a:xfrm>
          <a:prstGeom prst="rect">
            <a:avLst/>
          </a:prstGeom>
        </p:spPr>
        <p:txBody>
          <a:bodyPr lIns="0" tIns="0" rIns="0" bIns="0"/>
          <a:lstStyle>
            <a:lvl1pPr marL="0" indent="0">
              <a:buNone/>
              <a:defRPr/>
            </a:lvl1pPr>
          </a:lstStyle>
          <a:p>
            <a:r>
              <a:rPr lang="en-GB"/>
              <a:t>Add graph</a:t>
            </a:r>
          </a:p>
        </p:txBody>
      </p:sp>
      <p:sp>
        <p:nvSpPr>
          <p:cNvPr id="14" name="Text Placeholder 4">
            <a:extLst>
              <a:ext uri="{FF2B5EF4-FFF2-40B4-BE49-F238E27FC236}">
                <a16:creationId xmlns:a16="http://schemas.microsoft.com/office/drawing/2014/main" id="{0D3E05BF-B74A-4ACF-8018-D8A5DE79427A}"/>
              </a:ext>
            </a:extLst>
          </p:cNvPr>
          <p:cNvSpPr>
            <a:spLocks noGrp="1"/>
          </p:cNvSpPr>
          <p:nvPr>
            <p:ph type="body" sz="quarter" idx="19" hasCustomPrompt="1"/>
          </p:nvPr>
        </p:nvSpPr>
        <p:spPr>
          <a:xfrm>
            <a:off x="8276356" y="4853788"/>
            <a:ext cx="3676459" cy="1201907"/>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30" name="Slide Number">
            <a:extLst>
              <a:ext uri="{FF2B5EF4-FFF2-40B4-BE49-F238E27FC236}">
                <a16:creationId xmlns:a16="http://schemas.microsoft.com/office/drawing/2014/main" id="{B0D2A918-B405-1041-9109-26E694015DB8}"/>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
        <p:nvSpPr>
          <p:cNvPr id="35" name="Text Placeholder 9">
            <a:extLst>
              <a:ext uri="{FF2B5EF4-FFF2-40B4-BE49-F238E27FC236}">
                <a16:creationId xmlns:a16="http://schemas.microsoft.com/office/drawing/2014/main" id="{705EDEA9-1D3A-AE42-8A79-B2ADA2425070}"/>
              </a:ext>
            </a:extLst>
          </p:cNvPr>
          <p:cNvSpPr>
            <a:spLocks noGrp="1"/>
          </p:cNvSpPr>
          <p:nvPr>
            <p:ph type="body" sz="quarter" idx="10" hasCustomPrompt="1"/>
          </p:nvPr>
        </p:nvSpPr>
        <p:spPr>
          <a:xfrm>
            <a:off x="239184" y="1686980"/>
            <a:ext cx="11713632" cy="268816"/>
          </a:xfrm>
          <a:prstGeom prst="rect">
            <a:avLst/>
          </a:prstGeom>
        </p:spPr>
        <p:txBody>
          <a:bodyPr lIns="0" tIns="0" rIns="0" bIns="0"/>
          <a:lstStyle>
            <a:lvl1pPr marL="0" indent="0">
              <a:lnSpc>
                <a:spcPct val="90000"/>
              </a:lnSpc>
              <a:spcBef>
                <a:spcPts val="0"/>
              </a:spcBef>
              <a:buFont typeface="Arial" panose="020B0604020202020204" pitchFamily="34" charset="0"/>
              <a:buNone/>
              <a:defRPr sz="1600" i="1"/>
            </a:lvl1pPr>
          </a:lstStyle>
          <a:p>
            <a:pPr lvl="0"/>
            <a:r>
              <a:rPr lang="en-US"/>
              <a:t>Add subtitle</a:t>
            </a:r>
            <a:endParaRPr lang="en-GB"/>
          </a:p>
        </p:txBody>
      </p:sp>
      <p:sp>
        <p:nvSpPr>
          <p:cNvPr id="36" name="Text Placeholder 3">
            <a:extLst>
              <a:ext uri="{FF2B5EF4-FFF2-40B4-BE49-F238E27FC236}">
                <a16:creationId xmlns:a16="http://schemas.microsoft.com/office/drawing/2014/main" id="{F899430C-3D76-D940-84F5-DB39215C76A6}"/>
              </a:ext>
            </a:extLst>
          </p:cNvPr>
          <p:cNvSpPr>
            <a:spLocks noGrp="1"/>
          </p:cNvSpPr>
          <p:nvPr>
            <p:ph type="body" sz="quarter" idx="26" hasCustomPrompt="1"/>
          </p:nvPr>
        </p:nvSpPr>
        <p:spPr>
          <a:xfrm>
            <a:off x="239184" y="1319417"/>
            <a:ext cx="11713633" cy="360000"/>
          </a:xfrm>
          <a:prstGeom prst="rect">
            <a:avLst/>
          </a:prstGeom>
        </p:spPr>
        <p:txBody>
          <a:bodyPr vert="horz" lIns="0" tIns="0" rIns="0" bIns="0" rtlCol="0" anchor="t">
            <a:noAutofit/>
          </a:bodyPr>
          <a:lstStyle>
            <a:lvl1pPr marL="0" indent="0">
              <a:buNone/>
              <a:defRPr lang="en-US" sz="2500" b="1" i="0" smtClean="0">
                <a:latin typeface="MTN Brighter Sans Bold" pitchFamily="2" charset="77"/>
                <a:ea typeface="+mj-ea"/>
                <a:cs typeface="+mj-cs"/>
              </a:defRPr>
            </a:lvl1pPr>
            <a:lvl2pPr>
              <a:defRPr lang="en-US" smtClean="0"/>
            </a:lvl2pPr>
            <a:lvl3pPr>
              <a:defRPr lang="en-US" smtClean="0"/>
            </a:lvl3pPr>
            <a:lvl4pPr>
              <a:defRPr lang="en-US" smtClean="0"/>
            </a:lvl4pPr>
            <a:lvl5pPr>
              <a:defRPr lang="en-GB"/>
            </a:lvl5pPr>
          </a:lstStyle>
          <a:p>
            <a:pPr marL="152392" lvl="0" indent="-152392">
              <a:lnSpc>
                <a:spcPct val="90000"/>
              </a:lnSpc>
              <a:spcBef>
                <a:spcPct val="0"/>
              </a:spcBef>
            </a:pPr>
            <a:r>
              <a:rPr lang="en-US"/>
              <a:t>Add title</a:t>
            </a:r>
            <a:endParaRPr lang="en-GB"/>
          </a:p>
        </p:txBody>
      </p:sp>
      <p:sp>
        <p:nvSpPr>
          <p:cNvPr id="19" name="Section name here">
            <a:extLst>
              <a:ext uri="{FF2B5EF4-FFF2-40B4-BE49-F238E27FC236}">
                <a16:creationId xmlns:a16="http://schemas.microsoft.com/office/drawing/2014/main" id="{F3C5DEF8-F121-7C45-9A2C-7B3EFACF7B5A}"/>
              </a:ext>
            </a:extLst>
          </p:cNvPr>
          <p:cNvSpPr txBox="1">
            <a:spLocks noGrp="1"/>
          </p:cNvSpPr>
          <p:nvPr>
            <p:ph type="body" sz="quarter" idx="23" hasCustomPrompt="1"/>
          </p:nvPr>
        </p:nvSpPr>
        <p:spPr>
          <a:xfrm>
            <a:off x="4370883" y="533735"/>
            <a:ext cx="1282402" cy="205121"/>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20" name="Section name here">
            <a:extLst>
              <a:ext uri="{FF2B5EF4-FFF2-40B4-BE49-F238E27FC236}">
                <a16:creationId xmlns:a16="http://schemas.microsoft.com/office/drawing/2014/main" id="{F3724B5A-67FA-0445-BDF2-D4FF71D94C32}"/>
              </a:ext>
            </a:extLst>
          </p:cNvPr>
          <p:cNvSpPr txBox="1">
            <a:spLocks noGrp="1"/>
          </p:cNvSpPr>
          <p:nvPr>
            <p:ph type="body" sz="quarter" idx="24" hasCustomPrompt="1"/>
          </p:nvPr>
        </p:nvSpPr>
        <p:spPr>
          <a:xfrm>
            <a:off x="1530928" y="533735"/>
            <a:ext cx="1661545" cy="205121"/>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Tree>
    <p:extLst>
      <p:ext uri="{BB962C8B-B14F-4D97-AF65-F5344CB8AC3E}">
        <p14:creationId xmlns:p14="http://schemas.microsoft.com/office/powerpoint/2010/main" val="5616758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ubtitle, 4 pictures with text boxe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7608C1CA-ED3F-4E3A-854D-A8668374F94E}"/>
              </a:ext>
            </a:extLst>
          </p:cNvPr>
          <p:cNvSpPr>
            <a:spLocks noGrp="1"/>
          </p:cNvSpPr>
          <p:nvPr>
            <p:ph type="body" sz="quarter" idx="15" hasCustomPrompt="1"/>
          </p:nvPr>
        </p:nvSpPr>
        <p:spPr>
          <a:xfrm>
            <a:off x="3225307" y="2259916"/>
            <a:ext cx="2745600" cy="1753709"/>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3" name="Picture Placeholder 2">
            <a:extLst>
              <a:ext uri="{FF2B5EF4-FFF2-40B4-BE49-F238E27FC236}">
                <a16:creationId xmlns:a16="http://schemas.microsoft.com/office/drawing/2014/main" id="{7AA59421-45FA-43A8-BD25-8229265F468A}"/>
              </a:ext>
            </a:extLst>
          </p:cNvPr>
          <p:cNvSpPr>
            <a:spLocks noGrp="1"/>
          </p:cNvSpPr>
          <p:nvPr>
            <p:ph type="pic" sz="quarter" idx="20" hasCustomPrompt="1"/>
          </p:nvPr>
        </p:nvSpPr>
        <p:spPr>
          <a:xfrm>
            <a:off x="247440" y="2259916"/>
            <a:ext cx="2745600" cy="1753709"/>
          </a:xfrm>
          <a:prstGeom prst="rect">
            <a:avLst/>
          </a:prstGeom>
          <a:solidFill>
            <a:srgbClr val="EEEFEF"/>
          </a:solidFill>
        </p:spPr>
        <p:txBody>
          <a:bodyPr/>
          <a:lstStyle>
            <a:lvl1pPr marL="0" indent="0">
              <a:buNone/>
              <a:defRPr/>
            </a:lvl1pPr>
          </a:lstStyle>
          <a:p>
            <a:r>
              <a:rPr lang="en-GB"/>
              <a:t>Add picture</a:t>
            </a:r>
          </a:p>
        </p:txBody>
      </p:sp>
      <p:sp>
        <p:nvSpPr>
          <p:cNvPr id="32" name="Text Placeholder 4">
            <a:extLst>
              <a:ext uri="{FF2B5EF4-FFF2-40B4-BE49-F238E27FC236}">
                <a16:creationId xmlns:a16="http://schemas.microsoft.com/office/drawing/2014/main" id="{C0E7AF78-802D-4740-A91B-59A118A5FB8D}"/>
              </a:ext>
            </a:extLst>
          </p:cNvPr>
          <p:cNvSpPr>
            <a:spLocks noGrp="1"/>
          </p:cNvSpPr>
          <p:nvPr>
            <p:ph type="body" sz="quarter" idx="23" hasCustomPrompt="1"/>
          </p:nvPr>
        </p:nvSpPr>
        <p:spPr>
          <a:xfrm>
            <a:off x="9206025" y="2259916"/>
            <a:ext cx="2745600" cy="1753709"/>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33" name="Picture Placeholder 2">
            <a:extLst>
              <a:ext uri="{FF2B5EF4-FFF2-40B4-BE49-F238E27FC236}">
                <a16:creationId xmlns:a16="http://schemas.microsoft.com/office/drawing/2014/main" id="{5DC0788D-7A25-4604-868F-E66699CD671F}"/>
              </a:ext>
            </a:extLst>
          </p:cNvPr>
          <p:cNvSpPr>
            <a:spLocks noGrp="1"/>
          </p:cNvSpPr>
          <p:nvPr>
            <p:ph type="pic" sz="quarter" idx="24" hasCustomPrompt="1"/>
          </p:nvPr>
        </p:nvSpPr>
        <p:spPr>
          <a:xfrm>
            <a:off x="6221243" y="2259916"/>
            <a:ext cx="2745600" cy="1753709"/>
          </a:xfrm>
          <a:prstGeom prst="rect">
            <a:avLst/>
          </a:prstGeom>
          <a:solidFill>
            <a:srgbClr val="EEEFEF"/>
          </a:solidFill>
        </p:spPr>
        <p:txBody>
          <a:bodyPr/>
          <a:lstStyle>
            <a:lvl1pPr marL="0" indent="0">
              <a:buNone/>
              <a:defRPr/>
            </a:lvl1pPr>
          </a:lstStyle>
          <a:p>
            <a:r>
              <a:rPr lang="en-GB"/>
              <a:t>Add picture</a:t>
            </a:r>
          </a:p>
        </p:txBody>
      </p:sp>
      <p:sp>
        <p:nvSpPr>
          <p:cNvPr id="36" name="Slide Number">
            <a:extLst>
              <a:ext uri="{FF2B5EF4-FFF2-40B4-BE49-F238E27FC236}">
                <a16:creationId xmlns:a16="http://schemas.microsoft.com/office/drawing/2014/main" id="{6A0C0714-5216-3D47-8C15-4B5313DF0013}"/>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
        <p:nvSpPr>
          <p:cNvPr id="41" name="Text Placeholder 9">
            <a:extLst>
              <a:ext uri="{FF2B5EF4-FFF2-40B4-BE49-F238E27FC236}">
                <a16:creationId xmlns:a16="http://schemas.microsoft.com/office/drawing/2014/main" id="{7D4FCA1B-11ED-2247-8C25-4C389C94B14C}"/>
              </a:ext>
            </a:extLst>
          </p:cNvPr>
          <p:cNvSpPr>
            <a:spLocks noGrp="1"/>
          </p:cNvSpPr>
          <p:nvPr>
            <p:ph type="body" sz="quarter" idx="10" hasCustomPrompt="1"/>
          </p:nvPr>
        </p:nvSpPr>
        <p:spPr>
          <a:xfrm>
            <a:off x="239184" y="1686980"/>
            <a:ext cx="11713632" cy="268816"/>
          </a:xfrm>
          <a:prstGeom prst="rect">
            <a:avLst/>
          </a:prstGeom>
        </p:spPr>
        <p:txBody>
          <a:bodyPr lIns="0" tIns="0" rIns="0" bIns="0"/>
          <a:lstStyle>
            <a:lvl1pPr marL="0" indent="0">
              <a:lnSpc>
                <a:spcPct val="90000"/>
              </a:lnSpc>
              <a:spcBef>
                <a:spcPts val="0"/>
              </a:spcBef>
              <a:buFont typeface="Arial" panose="020B0604020202020204" pitchFamily="34" charset="0"/>
              <a:buNone/>
              <a:defRPr sz="1600" i="1"/>
            </a:lvl1pPr>
          </a:lstStyle>
          <a:p>
            <a:pPr lvl="0"/>
            <a:r>
              <a:rPr lang="en-US"/>
              <a:t>Add subtitle</a:t>
            </a:r>
            <a:endParaRPr lang="en-GB"/>
          </a:p>
        </p:txBody>
      </p:sp>
      <p:sp>
        <p:nvSpPr>
          <p:cNvPr id="42" name="Text Placeholder 3">
            <a:extLst>
              <a:ext uri="{FF2B5EF4-FFF2-40B4-BE49-F238E27FC236}">
                <a16:creationId xmlns:a16="http://schemas.microsoft.com/office/drawing/2014/main" id="{95894360-DB11-4241-8059-F7AEF8B58EAF}"/>
              </a:ext>
            </a:extLst>
          </p:cNvPr>
          <p:cNvSpPr>
            <a:spLocks noGrp="1"/>
          </p:cNvSpPr>
          <p:nvPr>
            <p:ph type="body" sz="quarter" idx="29" hasCustomPrompt="1"/>
          </p:nvPr>
        </p:nvSpPr>
        <p:spPr>
          <a:xfrm>
            <a:off x="239184" y="1319417"/>
            <a:ext cx="11713633" cy="360000"/>
          </a:xfrm>
          <a:prstGeom prst="rect">
            <a:avLst/>
          </a:prstGeom>
        </p:spPr>
        <p:txBody>
          <a:bodyPr vert="horz" lIns="0" tIns="0" rIns="0" bIns="0" rtlCol="0" anchor="t">
            <a:noAutofit/>
          </a:bodyPr>
          <a:lstStyle>
            <a:lvl1pPr marL="0" indent="0">
              <a:buNone/>
              <a:defRPr lang="en-US" sz="2500" b="1" i="0" smtClean="0">
                <a:latin typeface="MTN Brighter Sans Bold" pitchFamily="2" charset="77"/>
                <a:ea typeface="+mj-ea"/>
                <a:cs typeface="+mj-cs"/>
              </a:defRPr>
            </a:lvl1pPr>
            <a:lvl2pPr>
              <a:defRPr lang="en-US" smtClean="0"/>
            </a:lvl2pPr>
            <a:lvl3pPr>
              <a:defRPr lang="en-US" smtClean="0"/>
            </a:lvl3pPr>
            <a:lvl4pPr>
              <a:defRPr lang="en-US" smtClean="0"/>
            </a:lvl4pPr>
            <a:lvl5pPr>
              <a:defRPr lang="en-GB"/>
            </a:lvl5pPr>
          </a:lstStyle>
          <a:p>
            <a:pPr marL="152392" lvl="0" indent="-152392">
              <a:lnSpc>
                <a:spcPct val="90000"/>
              </a:lnSpc>
              <a:spcBef>
                <a:spcPct val="0"/>
              </a:spcBef>
            </a:pPr>
            <a:r>
              <a:rPr lang="en-US"/>
              <a:t>Add title</a:t>
            </a:r>
            <a:endParaRPr lang="en-GB"/>
          </a:p>
        </p:txBody>
      </p:sp>
      <p:sp>
        <p:nvSpPr>
          <p:cNvPr id="50" name="Text Placeholder 4">
            <a:extLst>
              <a:ext uri="{FF2B5EF4-FFF2-40B4-BE49-F238E27FC236}">
                <a16:creationId xmlns:a16="http://schemas.microsoft.com/office/drawing/2014/main" id="{5CE05BDB-C9F2-034D-9E16-388FC294FD1D}"/>
              </a:ext>
            </a:extLst>
          </p:cNvPr>
          <p:cNvSpPr>
            <a:spLocks noGrp="1"/>
          </p:cNvSpPr>
          <p:nvPr>
            <p:ph type="body" sz="quarter" idx="21" hasCustomPrompt="1"/>
          </p:nvPr>
        </p:nvSpPr>
        <p:spPr>
          <a:xfrm>
            <a:off x="3225307" y="4229449"/>
            <a:ext cx="2751101" cy="1826247"/>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51" name="Picture Placeholder 2">
            <a:extLst>
              <a:ext uri="{FF2B5EF4-FFF2-40B4-BE49-F238E27FC236}">
                <a16:creationId xmlns:a16="http://schemas.microsoft.com/office/drawing/2014/main" id="{D751E4B1-940B-EF42-9D84-A66B619C1272}"/>
              </a:ext>
            </a:extLst>
          </p:cNvPr>
          <p:cNvSpPr>
            <a:spLocks noGrp="1"/>
          </p:cNvSpPr>
          <p:nvPr>
            <p:ph type="pic" sz="quarter" idx="22" hasCustomPrompt="1"/>
          </p:nvPr>
        </p:nvSpPr>
        <p:spPr>
          <a:xfrm>
            <a:off x="247442" y="4229449"/>
            <a:ext cx="2739413" cy="1826247"/>
          </a:xfrm>
          <a:prstGeom prst="rect">
            <a:avLst/>
          </a:prstGeom>
          <a:solidFill>
            <a:srgbClr val="EEEFEF"/>
          </a:solidFill>
        </p:spPr>
        <p:txBody>
          <a:bodyPr/>
          <a:lstStyle>
            <a:lvl1pPr marL="0" indent="0">
              <a:buNone/>
              <a:defRPr/>
            </a:lvl1pPr>
          </a:lstStyle>
          <a:p>
            <a:r>
              <a:rPr lang="en-GB"/>
              <a:t>Add picture</a:t>
            </a:r>
          </a:p>
        </p:txBody>
      </p:sp>
      <p:sp>
        <p:nvSpPr>
          <p:cNvPr id="52" name="Text Placeholder 4">
            <a:extLst>
              <a:ext uri="{FF2B5EF4-FFF2-40B4-BE49-F238E27FC236}">
                <a16:creationId xmlns:a16="http://schemas.microsoft.com/office/drawing/2014/main" id="{64E702AD-AF41-AD4C-B30B-6C061B525F49}"/>
              </a:ext>
            </a:extLst>
          </p:cNvPr>
          <p:cNvSpPr>
            <a:spLocks noGrp="1"/>
          </p:cNvSpPr>
          <p:nvPr>
            <p:ph type="body" sz="quarter" idx="30" hasCustomPrompt="1"/>
          </p:nvPr>
        </p:nvSpPr>
        <p:spPr>
          <a:xfrm>
            <a:off x="9206026" y="4229449"/>
            <a:ext cx="2738533" cy="1826247"/>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marL="207952" lvl="0" indent="-207952">
              <a:buSzPct val="80000"/>
              <a:buFontTx/>
              <a:buBlip>
                <a:blip r:embed="rId2"/>
              </a:buBlip>
            </a:pPr>
            <a:r>
              <a:rPr lang="en-US"/>
              <a:t>First level</a:t>
            </a:r>
          </a:p>
          <a:p>
            <a:pPr marL="361934" lvl="1" indent="-117469">
              <a:buFont typeface="Century Gothic" panose="020B0502020202020204" pitchFamily="34" charset="0"/>
              <a:buChar char="–"/>
            </a:pPr>
            <a:r>
              <a:rPr lang="en-US"/>
              <a:t>Second level</a:t>
            </a:r>
          </a:p>
          <a:p>
            <a:pPr marL="533373" lvl="2" indent="-180966"/>
            <a:r>
              <a:rPr lang="en-US"/>
              <a:t>Third level</a:t>
            </a:r>
          </a:p>
          <a:p>
            <a:pPr marL="679418" lvl="3" indent="-163505">
              <a:buFont typeface="Century Gothic" panose="020B0502020202020204" pitchFamily="34" charset="0"/>
              <a:buChar char="–"/>
            </a:pPr>
            <a:r>
              <a:rPr lang="en-US"/>
              <a:t>Fourth level</a:t>
            </a:r>
          </a:p>
          <a:p>
            <a:pPr lvl="4"/>
            <a:r>
              <a:rPr lang="en-US"/>
              <a:t>Fifth level</a:t>
            </a:r>
            <a:endParaRPr lang="en-GB"/>
          </a:p>
        </p:txBody>
      </p:sp>
      <p:sp>
        <p:nvSpPr>
          <p:cNvPr id="53" name="Picture Placeholder 2">
            <a:extLst>
              <a:ext uri="{FF2B5EF4-FFF2-40B4-BE49-F238E27FC236}">
                <a16:creationId xmlns:a16="http://schemas.microsoft.com/office/drawing/2014/main" id="{72EFD718-6AC0-1646-AEC4-13C7B09934B2}"/>
              </a:ext>
            </a:extLst>
          </p:cNvPr>
          <p:cNvSpPr>
            <a:spLocks noGrp="1"/>
          </p:cNvSpPr>
          <p:nvPr>
            <p:ph type="pic" sz="quarter" idx="31" hasCustomPrompt="1"/>
          </p:nvPr>
        </p:nvSpPr>
        <p:spPr>
          <a:xfrm>
            <a:off x="6215593" y="4229449"/>
            <a:ext cx="2745601" cy="1826247"/>
          </a:xfrm>
          <a:prstGeom prst="rect">
            <a:avLst/>
          </a:prstGeom>
          <a:solidFill>
            <a:srgbClr val="EEEFEF"/>
          </a:solidFill>
        </p:spPr>
        <p:txBody>
          <a:bodyPr/>
          <a:lstStyle>
            <a:lvl1pPr marL="0" indent="0">
              <a:buNone/>
              <a:defRPr/>
            </a:lvl1pPr>
          </a:lstStyle>
          <a:p>
            <a:r>
              <a:rPr lang="en-GB"/>
              <a:t>Add picture</a:t>
            </a:r>
          </a:p>
        </p:txBody>
      </p:sp>
      <p:sp>
        <p:nvSpPr>
          <p:cNvPr id="20" name="Section name here">
            <a:extLst>
              <a:ext uri="{FF2B5EF4-FFF2-40B4-BE49-F238E27FC236}">
                <a16:creationId xmlns:a16="http://schemas.microsoft.com/office/drawing/2014/main" id="{51CFD383-231A-9343-899F-EF7FDC026A9D}"/>
              </a:ext>
            </a:extLst>
          </p:cNvPr>
          <p:cNvSpPr txBox="1">
            <a:spLocks noGrp="1"/>
          </p:cNvSpPr>
          <p:nvPr>
            <p:ph type="body" sz="quarter" idx="32" hasCustomPrompt="1"/>
          </p:nvPr>
        </p:nvSpPr>
        <p:spPr>
          <a:xfrm>
            <a:off x="4370883" y="533735"/>
            <a:ext cx="1282402" cy="205121"/>
          </a:xfrm>
          <a:prstGeom prst="rect">
            <a:avLst/>
          </a:prstGeom>
        </p:spPr>
        <p:txBody>
          <a:bodyPr wrap="none" lIns="0" tIns="0" rIns="0" bIns="0" anchor="t">
            <a:spAutoFit/>
          </a:bodyPr>
          <a:lstStyle>
            <a:lvl1pPr marL="0" indent="0"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t>Section name here</a:t>
            </a:r>
          </a:p>
        </p:txBody>
      </p:sp>
      <p:sp>
        <p:nvSpPr>
          <p:cNvPr id="21" name="Section name here">
            <a:extLst>
              <a:ext uri="{FF2B5EF4-FFF2-40B4-BE49-F238E27FC236}">
                <a16:creationId xmlns:a16="http://schemas.microsoft.com/office/drawing/2014/main" id="{0D739596-9080-FB4C-AE78-3F18A7CE3CE3}"/>
              </a:ext>
            </a:extLst>
          </p:cNvPr>
          <p:cNvSpPr txBox="1">
            <a:spLocks noGrp="1"/>
          </p:cNvSpPr>
          <p:nvPr>
            <p:ph type="body" sz="quarter" idx="33" hasCustomPrompt="1"/>
          </p:nvPr>
        </p:nvSpPr>
        <p:spPr>
          <a:xfrm>
            <a:off x="1530928" y="533735"/>
            <a:ext cx="1661545" cy="205121"/>
          </a:xfrm>
          <a:prstGeom prst="rect">
            <a:avLst/>
          </a:prstGeom>
        </p:spPr>
        <p:txBody>
          <a:bodyPr wrap="none" lIns="0" tIns="0" rIns="0" bIns="0" anchor="t">
            <a:spAutoFit/>
          </a:bodyPr>
          <a:lstStyle>
            <a:lvl1pPr marL="0" indent="0" algn="l" defTabSz="825479">
              <a:lnSpc>
                <a:spcPct val="100000"/>
              </a:lnSpc>
              <a:spcBef>
                <a:spcPts val="0"/>
              </a:spcBef>
              <a:buSzTx/>
              <a:buNone/>
              <a:defRPr sz="1333" b="0" i="1">
                <a:latin typeface="MTN Brighter Sans Bold"/>
                <a:ea typeface="MTN Brighter Sans Bold"/>
                <a:cs typeface="MTN Brighter Sans Bold"/>
                <a:sym typeface="MTN Brighter Sans Bold"/>
              </a:defRPr>
            </a:lvl1pPr>
          </a:lstStyle>
          <a:p>
            <a:r>
              <a:rPr lang="en-US"/>
              <a:t>Presentation</a:t>
            </a:r>
            <a:r>
              <a:t> name here</a:t>
            </a:r>
          </a:p>
        </p:txBody>
      </p:sp>
    </p:spTree>
    <p:extLst>
      <p:ext uri="{BB962C8B-B14F-4D97-AF65-F5344CB8AC3E}">
        <p14:creationId xmlns:p14="http://schemas.microsoft.com/office/powerpoint/2010/main" val="22707629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4_Title with image no branding">
    <p:spTree>
      <p:nvGrpSpPr>
        <p:cNvPr id="1" name=""/>
        <p:cNvGrpSpPr/>
        <p:nvPr/>
      </p:nvGrpSpPr>
      <p:grpSpPr>
        <a:xfrm>
          <a:off x="0" y="0"/>
          <a:ext cx="0" cy="0"/>
          <a:chOff x="0" y="0"/>
          <a:chExt cx="0" cy="0"/>
        </a:xfrm>
      </p:grpSpPr>
      <p:sp>
        <p:nvSpPr>
          <p:cNvPr id="8" name="Page">
            <a:extLst>
              <a:ext uri="{FF2B5EF4-FFF2-40B4-BE49-F238E27FC236}">
                <a16:creationId xmlns:a16="http://schemas.microsoft.com/office/drawing/2014/main" id="{81B3E47C-CC59-344A-AA3D-0607D0763641}"/>
              </a:ext>
            </a:extLst>
          </p:cNvPr>
          <p:cNvSpPr txBox="1"/>
          <p:nvPr userDrawn="1"/>
        </p:nvSpPr>
        <p:spPr>
          <a:xfrm>
            <a:off x="23012401" y="619820"/>
            <a:ext cx="378309" cy="27186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825500">
              <a:lnSpc>
                <a:spcPct val="100000"/>
              </a:lnSpc>
              <a:spcBef>
                <a:spcPts val="0"/>
              </a:spcBef>
              <a:defRPr sz="1100">
                <a:solidFill>
                  <a:srgbClr val="000000"/>
                </a:solidFill>
                <a:latin typeface="MTN Brighter Sans Regular"/>
                <a:ea typeface="MTN Brighter Sans Regular"/>
                <a:cs typeface="MTN Brighter Sans Regular"/>
                <a:sym typeface="MTN Brighter Sans Regular"/>
              </a:defRPr>
            </a:lvl1pPr>
          </a:lstStyle>
          <a:p>
            <a:r>
              <a:rPr sz="1100"/>
              <a:t>Page</a:t>
            </a:r>
          </a:p>
        </p:txBody>
      </p:sp>
      <p:pic>
        <p:nvPicPr>
          <p:cNvPr id="13" name="Picture 9">
            <a:extLst>
              <a:ext uri="{FF2B5EF4-FFF2-40B4-BE49-F238E27FC236}">
                <a16:creationId xmlns:a16="http://schemas.microsoft.com/office/drawing/2014/main" id="{B03BB9D3-C109-054E-8BF7-6F5417A9A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9185" y="256461"/>
            <a:ext cx="1066111" cy="533056"/>
          </a:xfrm>
          <a:prstGeom prst="rect">
            <a:avLst/>
          </a:prstGeom>
        </p:spPr>
      </p:pic>
      <p:sp>
        <p:nvSpPr>
          <p:cNvPr id="14" name="Slide Number">
            <a:extLst>
              <a:ext uri="{FF2B5EF4-FFF2-40B4-BE49-F238E27FC236}">
                <a16:creationId xmlns:a16="http://schemas.microsoft.com/office/drawing/2014/main" id="{D11AF9A5-86DD-2D42-B55D-6D075361C94F}"/>
              </a:ext>
            </a:extLst>
          </p:cNvPr>
          <p:cNvSpPr txBox="1">
            <a:spLocks noGrp="1"/>
          </p:cNvSpPr>
          <p:nvPr>
            <p:ph type="sldNum" sz="quarter" idx="2"/>
          </p:nvPr>
        </p:nvSpPr>
        <p:spPr>
          <a:xfrm>
            <a:off x="11337583" y="411817"/>
            <a:ext cx="617367" cy="230832"/>
          </a:xfrm>
          <a:prstGeom prst="rect">
            <a:avLst/>
          </a:prstGeom>
        </p:spPr>
        <p:txBody>
          <a:bodyPr lIns="0" tIns="0" rIns="0" bIns="0" anchor="ctr">
            <a:spAutoFit/>
          </a:bodyPr>
          <a:lstStyle>
            <a:lvl1pPr algn="r" defTabSz="825479">
              <a:defRPr sz="1500" i="1">
                <a:latin typeface="MTN Brighter Sans ExtraBold"/>
                <a:ea typeface="MTN Brighter Sans ExtraBold"/>
                <a:cs typeface="MTN Brighter Sans ExtraBold"/>
                <a:sym typeface="MTN Brighter Sans ExtraBold"/>
              </a:defRPr>
            </a:lvl1pPr>
          </a:lstStyle>
          <a:p>
            <a:fld id="{86CB4B4D-7CA3-9044-876B-883B54F8677D}" type="slidenum">
              <a:rPr lang="en-ZA" smtClean="0"/>
              <a:pPr/>
              <a:t>‹#›</a:t>
            </a:fld>
            <a:endParaRPr lang="en-ZA"/>
          </a:p>
        </p:txBody>
      </p:sp>
    </p:spTree>
    <p:extLst>
      <p:ext uri="{BB962C8B-B14F-4D97-AF65-F5344CB8AC3E}">
        <p14:creationId xmlns:p14="http://schemas.microsoft.com/office/powerpoint/2010/main" val="1066201927"/>
      </p:ext>
    </p:extLst>
  </p:cSld>
  <p:clrMapOvr>
    <a:masterClrMapping/>
  </p:clrMapOvr>
  <p:extLst>
    <p:ext uri="{DCECCB84-F9BA-43D5-87BE-67443E8EF086}">
      <p15:sldGuideLst xmlns:p15="http://schemas.microsoft.com/office/powerpoint/2012/main">
        <p15:guide id="1" orient="horz" pos="497"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 yellow_3">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31734F-3C26-F944-8C59-AED589DAC806}"/>
              </a:ext>
            </a:extLst>
          </p:cNvPr>
          <p:cNvSpPr/>
          <p:nvPr userDrawn="1"/>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Title 1">
            <a:extLst>
              <a:ext uri="{FF2B5EF4-FFF2-40B4-BE49-F238E27FC236}">
                <a16:creationId xmlns:a16="http://schemas.microsoft.com/office/drawing/2014/main" id="{8594F158-8057-C344-9E36-D8CA648B86AB}"/>
              </a:ext>
            </a:extLst>
          </p:cNvPr>
          <p:cNvSpPr>
            <a:spLocks noGrp="1"/>
          </p:cNvSpPr>
          <p:nvPr>
            <p:ph type="title" hasCustomPrompt="1"/>
          </p:nvPr>
        </p:nvSpPr>
        <p:spPr>
          <a:xfrm>
            <a:off x="239185" y="4223124"/>
            <a:ext cx="11713632" cy="298672"/>
          </a:xfrm>
          <a:prstGeom prst="rect">
            <a:avLst/>
          </a:prstGeom>
        </p:spPr>
        <p:txBody>
          <a:bodyPr lIns="0" tIns="0" rIns="0" bIns="0" anchor="t">
            <a:spAutoFit/>
          </a:bodyPr>
          <a:lstStyle>
            <a:lvl1pPr algn="ctr">
              <a:spcBef>
                <a:spcPts val="0"/>
              </a:spcBef>
              <a:defRPr sz="2100" b="1" i="0">
                <a:latin typeface="MTN Brighter Sans Bold" pitchFamily="2" charset="77"/>
              </a:defRPr>
            </a:lvl1pPr>
          </a:lstStyle>
          <a:p>
            <a:r>
              <a:rPr lang="en-US"/>
              <a:t>Add presentation title</a:t>
            </a:r>
            <a:endParaRPr lang="en-GB"/>
          </a:p>
        </p:txBody>
      </p:sp>
      <p:sp>
        <p:nvSpPr>
          <p:cNvPr id="10" name="Text Placeholder 19">
            <a:extLst>
              <a:ext uri="{FF2B5EF4-FFF2-40B4-BE49-F238E27FC236}">
                <a16:creationId xmlns:a16="http://schemas.microsoft.com/office/drawing/2014/main" id="{F6E9080D-B79C-2C4D-BB42-A17F4DDA4845}"/>
              </a:ext>
            </a:extLst>
          </p:cNvPr>
          <p:cNvSpPr>
            <a:spLocks noGrp="1"/>
          </p:cNvSpPr>
          <p:nvPr>
            <p:ph type="body" sz="quarter" idx="10" hasCustomPrompt="1"/>
          </p:nvPr>
        </p:nvSpPr>
        <p:spPr>
          <a:xfrm>
            <a:off x="239185" y="4739108"/>
            <a:ext cx="11713632" cy="207749"/>
          </a:xfrm>
          <a:prstGeom prst="rect">
            <a:avLst/>
          </a:prstGeom>
        </p:spPr>
        <p:txBody>
          <a:bodyPr lIns="0" tIns="0" rIns="0" bIns="0" anchor="t">
            <a:spAutoFit/>
          </a:bodyPr>
          <a:lstStyle>
            <a:lvl1pPr marL="0" indent="0" algn="ctr">
              <a:lnSpc>
                <a:spcPct val="100000"/>
              </a:lnSpc>
              <a:spcBef>
                <a:spcPts val="0"/>
              </a:spcBef>
              <a:buNone/>
              <a:defRPr sz="1351" i="0">
                <a:solidFill>
                  <a:schemeClr val="tx1"/>
                </a:solidFill>
                <a:latin typeface="MTN Brighter Sans" pitchFamily="2" charset="77"/>
              </a:defRPr>
            </a:lvl1pPr>
          </a:lstStyle>
          <a:p>
            <a:pPr lvl="0"/>
            <a:r>
              <a:rPr lang="en-US"/>
              <a:t>Add subtitle</a:t>
            </a:r>
            <a:endParaRPr lang="en-GB"/>
          </a:p>
        </p:txBody>
      </p:sp>
      <p:pic>
        <p:nvPicPr>
          <p:cNvPr id="13" name="Picture 12">
            <a:extLst>
              <a:ext uri="{FF2B5EF4-FFF2-40B4-BE49-F238E27FC236}">
                <a16:creationId xmlns:a16="http://schemas.microsoft.com/office/drawing/2014/main" id="{62993152-7356-FC43-9F53-4DA05BF054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11897" y="2308864"/>
            <a:ext cx="5568203" cy="1601080"/>
          </a:xfrm>
          <a:prstGeom prst="rect">
            <a:avLst/>
          </a:prstGeom>
        </p:spPr>
      </p:pic>
      <p:pic>
        <p:nvPicPr>
          <p:cNvPr id="8" name="Picture 7">
            <a:extLst>
              <a:ext uri="{FF2B5EF4-FFF2-40B4-BE49-F238E27FC236}">
                <a16:creationId xmlns:a16="http://schemas.microsoft.com/office/drawing/2014/main" id="{8625FBAD-B46F-6541-95E0-A9E649484267}"/>
              </a:ext>
            </a:extLst>
          </p:cNvPr>
          <p:cNvPicPr>
            <a:picLocks noChangeAspect="1"/>
          </p:cNvPicPr>
          <p:nvPr userDrawn="1"/>
        </p:nvPicPr>
        <p:blipFill>
          <a:blip r:embed="rId3"/>
          <a:stretch>
            <a:fillRect/>
          </a:stretch>
        </p:blipFill>
        <p:spPr>
          <a:xfrm>
            <a:off x="5200651" y="6467520"/>
            <a:ext cx="1790700" cy="177800"/>
          </a:xfrm>
          <a:prstGeom prst="rect">
            <a:avLst/>
          </a:prstGeom>
        </p:spPr>
      </p:pic>
      <p:pic>
        <p:nvPicPr>
          <p:cNvPr id="15" name="Picture 9">
            <a:extLst>
              <a:ext uri="{FF2B5EF4-FFF2-40B4-BE49-F238E27FC236}">
                <a16:creationId xmlns:a16="http://schemas.microsoft.com/office/drawing/2014/main" id="{567F288F-9D69-BF40-AC4D-6296CC380E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19844" y="436693"/>
            <a:ext cx="1752317" cy="876160"/>
          </a:xfrm>
          <a:prstGeom prst="rect">
            <a:avLst/>
          </a:prstGeom>
        </p:spPr>
      </p:pic>
    </p:spTree>
    <p:extLst>
      <p:ext uri="{BB962C8B-B14F-4D97-AF65-F5344CB8AC3E}">
        <p14:creationId xmlns:p14="http://schemas.microsoft.com/office/powerpoint/2010/main" val="1403224380"/>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0C53-920D-CC1D-D0E3-9ADD16CAB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B959E-9823-D01A-8EB8-3C586C50C5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B2A8B8-95ED-836B-BF8B-686A3DE28581}"/>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5" name="Footer Placeholder 4">
            <a:extLst>
              <a:ext uri="{FF2B5EF4-FFF2-40B4-BE49-F238E27FC236}">
                <a16:creationId xmlns:a16="http://schemas.microsoft.com/office/drawing/2014/main" id="{801714AF-CB9F-E76E-6AE5-D5733EC84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13A45-C034-855A-159A-38C0AFC5509F}"/>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13146541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DB5A-103B-9FE9-0477-921BB7D4A2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1C9780-F450-8E0A-7146-9DAC8F7A7B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333C-C896-6981-0122-77DD0EFBD15C}"/>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5" name="Footer Placeholder 4">
            <a:extLst>
              <a:ext uri="{FF2B5EF4-FFF2-40B4-BE49-F238E27FC236}">
                <a16:creationId xmlns:a16="http://schemas.microsoft.com/office/drawing/2014/main" id="{D6BEA57E-2F8F-B8BD-CC08-AA98BB5E5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CB87B-2D12-62F1-B18C-B8A337ADDA32}"/>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22711041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D120-0DE3-1E90-FF07-8D1E4D0A71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26A53F-6D44-B2CC-6AE0-773E04AEF4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E37B0-860C-4D70-FD69-20A3009A831C}"/>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5" name="Footer Placeholder 4">
            <a:extLst>
              <a:ext uri="{FF2B5EF4-FFF2-40B4-BE49-F238E27FC236}">
                <a16:creationId xmlns:a16="http://schemas.microsoft.com/office/drawing/2014/main" id="{F433F102-AB00-EBC5-BAF1-1FBA6A1AC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E6BE-AC1F-33A0-F31C-7808621E9558}"/>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10963268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20CA-470E-1C05-58BF-BEE4555D0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93E696-4BCA-2500-E11C-7EFEB342F8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F2A0C3-D076-61DC-61D1-9CD247722F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F8277-EB27-F917-8369-A28765550782}"/>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6" name="Footer Placeholder 5">
            <a:extLst>
              <a:ext uri="{FF2B5EF4-FFF2-40B4-BE49-F238E27FC236}">
                <a16:creationId xmlns:a16="http://schemas.microsoft.com/office/drawing/2014/main" id="{9767BDCF-935A-999F-CFC7-7C9E7DA5A3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092F2D-E551-5D7A-7569-F56C23DC8043}"/>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22054359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3A45-662F-E8ED-A5F9-A9671AC570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2325FF-EE0A-E9DA-51BA-B9BEE3E0ED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C6D3A3-0DD4-46D4-3FAD-E7203A615E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0B8FD2-D343-F59F-93AA-273EEA66D0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926CB9-B31E-C18A-556D-FDDD57D87D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D2FAF1-8202-BC6F-460D-AF7D24AE3416}"/>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8" name="Footer Placeholder 7">
            <a:extLst>
              <a:ext uri="{FF2B5EF4-FFF2-40B4-BE49-F238E27FC236}">
                <a16:creationId xmlns:a16="http://schemas.microsoft.com/office/drawing/2014/main" id="{9E8E31AC-2425-9FCC-D14F-39960EC2A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AF8E7A-312D-320D-E648-669BE1CED16B}"/>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6465541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FB425-CC54-7E1C-7642-55634372DA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041E73-A1A8-C85A-598A-961CCF507D03}"/>
              </a:ext>
            </a:extLst>
          </p:cNvPr>
          <p:cNvSpPr>
            <a:spLocks noGrp="1"/>
          </p:cNvSpPr>
          <p:nvPr>
            <p:ph type="dt" sz="half" idx="10"/>
          </p:nvPr>
        </p:nvSpPr>
        <p:spPr/>
        <p:txBody>
          <a:bodyPr/>
          <a:lstStyle/>
          <a:p>
            <a:fld id="{0097C255-4856-45E1-9C78-0929E48FE816}" type="datetimeFigureOut">
              <a:rPr lang="en-US" smtClean="0"/>
              <a:t>9/14/2022</a:t>
            </a:fld>
            <a:endParaRPr lang="en-US"/>
          </a:p>
        </p:txBody>
      </p:sp>
      <p:sp>
        <p:nvSpPr>
          <p:cNvPr id="4" name="Footer Placeholder 3">
            <a:extLst>
              <a:ext uri="{FF2B5EF4-FFF2-40B4-BE49-F238E27FC236}">
                <a16:creationId xmlns:a16="http://schemas.microsoft.com/office/drawing/2014/main" id="{7ECC8F47-3438-2B0D-7D16-B092C9C018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5B7760-696B-07BB-403C-54503DF7717A}"/>
              </a:ext>
            </a:extLst>
          </p:cNvPr>
          <p:cNvSpPr>
            <a:spLocks noGrp="1"/>
          </p:cNvSpPr>
          <p:nvPr>
            <p:ph type="sldNum" sz="quarter" idx="12"/>
          </p:nvPr>
        </p:nvSpPr>
        <p:spPr/>
        <p:txBody>
          <a:bodyPr/>
          <a:lstStyle/>
          <a:p>
            <a:fld id="{E9650B41-423C-4B79-A86E-A58B6B4AB63A}" type="slidenum">
              <a:rPr lang="en-US" smtClean="0"/>
              <a:t>‹#›</a:t>
            </a:fld>
            <a:endParaRPr lang="en-US"/>
          </a:p>
        </p:txBody>
      </p:sp>
    </p:spTree>
    <p:extLst>
      <p:ext uri="{BB962C8B-B14F-4D97-AF65-F5344CB8AC3E}">
        <p14:creationId xmlns:p14="http://schemas.microsoft.com/office/powerpoint/2010/main" val="3104009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image" Target="../media/image11.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8" Type="http://schemas.openxmlformats.org/officeDocument/2006/relationships/slideLayout" Target="../slideLayouts/slideLayout22.xml"/><Relationship Id="rId3"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10" Type="http://schemas.openxmlformats.org/officeDocument/2006/relationships/image" Target="../media/image11.png"/><Relationship Id="rId4" Type="http://schemas.openxmlformats.org/officeDocument/2006/relationships/slideLayout" Target="../slideLayouts/slideLayout5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1.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3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8.emf"/><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6" Type="http://schemas.openxmlformats.org/officeDocument/2006/relationships/image" Target="../media/image35.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0.sv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A8958741-42AB-478D-A289-D6AAB074AFFD}"/>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 y="5175084"/>
            <a:ext cx="12192000" cy="1682917"/>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474153"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DA70226B-C0E4-43BB-9549-8E089DB1098E}" type="slidenum">
              <a:rPr lang="en-GB" sz="900" b="1" smtClean="0">
                <a:solidFill>
                  <a:schemeClr val="tx1"/>
                </a:solidFill>
              </a:rPr>
              <a:pPr algn="ctr"/>
              <a:t>‹#›</a:t>
            </a:fld>
            <a:endParaRPr lang="en-GB" sz="900" b="1">
              <a:solidFill>
                <a:schemeClr val="tx1"/>
              </a:solidFill>
            </a:endParaRPr>
          </a:p>
        </p:txBody>
      </p:sp>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345230"/>
            <a:ext cx="11404600" cy="493811"/>
          </a:xfrm>
          <a:prstGeom prst="rect">
            <a:avLst/>
          </a:prstGeom>
        </p:spPr>
        <p:txBody>
          <a:bodyPr vert="horz" lIns="0" tIns="0" rIns="0" bIns="0" rtlCol="0" anchor="t">
            <a:noAutofit/>
          </a:bodyPr>
          <a:lstStyle/>
          <a:p>
            <a:r>
              <a:rPr lang="en-US"/>
              <a:t>Add title</a:t>
            </a:r>
            <a:endParaRPr lang="en-GB"/>
          </a:p>
        </p:txBody>
      </p:sp>
      <p:sp>
        <p:nvSpPr>
          <p:cNvPr id="4" name="Text Placeholder 3">
            <a:extLst>
              <a:ext uri="{FF2B5EF4-FFF2-40B4-BE49-F238E27FC236}">
                <a16:creationId xmlns:a16="http://schemas.microsoft.com/office/drawing/2014/main" id="{6B1C49C8-B33F-4A56-BFCF-6E7028405847}"/>
              </a:ext>
            </a:extLst>
          </p:cNvPr>
          <p:cNvSpPr>
            <a:spLocks noGrp="1"/>
          </p:cNvSpPr>
          <p:nvPr>
            <p:ph type="body" idx="1"/>
          </p:nvPr>
        </p:nvSpPr>
        <p:spPr>
          <a:xfrm>
            <a:off x="393700" y="1529534"/>
            <a:ext cx="11404600" cy="3447279"/>
          </a:xfrm>
          <a:prstGeom prst="rect">
            <a:avLst/>
          </a:prstGeom>
        </p:spPr>
        <p:txBody>
          <a:bodyPr vert="horz" lIns="0" tIns="0" rIns="0" bIns="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26889238"/>
      </p:ext>
    </p:extLst>
  </p:cSld>
  <p:clrMap bg1="lt1" tx1="dk1" bg2="lt2" tx2="dk2" accent1="accent1" accent2="accent2" accent3="accent3" accent4="accent4" accent5="accent5" accent6="accent6" hlink="hlink" folHlink="folHlink"/>
  <p:sldLayoutIdLst>
    <p:sldLayoutId id="2147483679" r:id="rId1"/>
    <p:sldLayoutId id="2147483693" r:id="rId2"/>
    <p:sldLayoutId id="2147483680" r:id="rId3"/>
    <p:sldLayoutId id="2147483681" r:id="rId4"/>
    <p:sldLayoutId id="2147483682" r:id="rId5"/>
    <p:sldLayoutId id="2147483683" r:id="rId6"/>
    <p:sldLayoutId id="2147483684" r:id="rId7"/>
    <p:sldLayoutId id="2147483708" r:id="rId8"/>
    <p:sldLayoutId id="2147483734" r:id="rId9"/>
    <p:sldLayoutId id="2147483735" r:id="rId10"/>
    <p:sldLayoutId id="2147483736" r:id="rId11"/>
    <p:sldLayoutId id="2147483738" r:id="rId12"/>
    <p:sldLayoutId id="2147484382" r:id="rId13"/>
    <p:sldLayoutId id="2147484383" r:id="rId14"/>
  </p:sldLayoutIdLst>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A8958741-42AB-478D-A289-D6AAB074AFFD}"/>
              </a:ext>
            </a:extLst>
          </p:cNvPr>
          <p:cNvPicPr>
            <a:picLocks noChangeAspect="1"/>
          </p:cNvPicPr>
          <p:nvPr userDrawn="1"/>
        </p:nvPicPr>
        <p:blipFill rotWithShape="1">
          <a:blip r:embed="rId37" cstate="email">
            <a:extLst>
              <a:ext uri="{28A0092B-C50C-407E-A947-70E740481C1C}">
                <a14:useLocalDpi xmlns:a14="http://schemas.microsoft.com/office/drawing/2010/main"/>
              </a:ext>
            </a:extLst>
          </a:blip>
          <a:srcRect r="-1"/>
          <a:stretch/>
        </p:blipFill>
        <p:spPr>
          <a:xfrm>
            <a:off x="-9428" y="5182631"/>
            <a:ext cx="12201427" cy="1675369"/>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DA70226B-C0E4-43BB-9549-8E089DB1098E}" type="slidenum">
              <a:rPr lang="en-GB" sz="900" b="1" smtClean="0">
                <a:solidFill>
                  <a:schemeClr val="tx1"/>
                </a:solidFill>
              </a:rPr>
              <a:pPr algn="ctr"/>
              <a:t>‹#›</a:t>
            </a:fld>
            <a:endParaRPr lang="en-GB" sz="900" b="1">
              <a:solidFill>
                <a:schemeClr val="tx1"/>
              </a:solidFill>
            </a:endParaRPr>
          </a:p>
        </p:txBody>
      </p:sp>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345230"/>
            <a:ext cx="11404600" cy="493811"/>
          </a:xfrm>
          <a:prstGeom prst="rect">
            <a:avLst/>
          </a:prstGeom>
        </p:spPr>
        <p:txBody>
          <a:bodyPr vert="horz" lIns="0" tIns="0" rIns="0" bIns="0" rtlCol="0" anchor="t">
            <a:noAutofit/>
          </a:bodyPr>
          <a:lstStyle/>
          <a:p>
            <a:r>
              <a:rPr lang="en-US"/>
              <a:t>Add title</a:t>
            </a:r>
            <a:endParaRPr lang="en-GB"/>
          </a:p>
        </p:txBody>
      </p:sp>
      <p:sp>
        <p:nvSpPr>
          <p:cNvPr id="4" name="Text Placeholder 3">
            <a:extLst>
              <a:ext uri="{FF2B5EF4-FFF2-40B4-BE49-F238E27FC236}">
                <a16:creationId xmlns:a16="http://schemas.microsoft.com/office/drawing/2014/main" id="{6B1C49C8-B33F-4A56-BFCF-6E7028405847}"/>
              </a:ext>
            </a:extLst>
          </p:cNvPr>
          <p:cNvSpPr>
            <a:spLocks noGrp="1"/>
          </p:cNvSpPr>
          <p:nvPr>
            <p:ph type="body" idx="1"/>
          </p:nvPr>
        </p:nvSpPr>
        <p:spPr>
          <a:xfrm>
            <a:off x="393700" y="1529534"/>
            <a:ext cx="11404600" cy="3447279"/>
          </a:xfrm>
          <a:prstGeom prst="rect">
            <a:avLst/>
          </a:prstGeom>
        </p:spPr>
        <p:txBody>
          <a:bodyPr vert="horz" lIns="0" tIns="0" rIns="0" bIns="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17226359"/>
      </p:ext>
    </p:extLst>
  </p:cSld>
  <p:clrMap bg1="lt1" tx1="dk1" bg2="lt2" tx2="dk2" accent1="accent1" accent2="accent2" accent3="accent3" accent4="accent4" accent5="accent5" accent6="accent6" hlink="hlink" folHlink="folHlink"/>
  <p:sldLayoutIdLst>
    <p:sldLayoutId id="2147483710" r:id="rId1"/>
    <p:sldLayoutId id="2147483712" r:id="rId2"/>
    <p:sldLayoutId id="2147483713" r:id="rId3"/>
    <p:sldLayoutId id="2147483714" r:id="rId4"/>
    <p:sldLayoutId id="2147483715" r:id="rId5"/>
    <p:sldLayoutId id="2147483716" r:id="rId6"/>
    <p:sldLayoutId id="2147483717" r:id="rId7"/>
    <p:sldLayoutId id="2147483718" r:id="rId8"/>
    <p:sldLayoutId id="2147484360" r:id="rId9"/>
    <p:sldLayoutId id="2147484361" r:id="rId10"/>
    <p:sldLayoutId id="2147483698" r:id="rId11"/>
    <p:sldLayoutId id="2147483650" r:id="rId12"/>
    <p:sldLayoutId id="2147483697" r:id="rId13"/>
    <p:sldLayoutId id="2147483685" r:id="rId14"/>
    <p:sldLayoutId id="2147483701" r:id="rId15"/>
    <p:sldLayoutId id="2147483702" r:id="rId16"/>
    <p:sldLayoutId id="2147483686" r:id="rId17"/>
    <p:sldLayoutId id="2147483687" r:id="rId18"/>
    <p:sldLayoutId id="2147483690" r:id="rId19"/>
    <p:sldLayoutId id="2147483699" r:id="rId20"/>
    <p:sldLayoutId id="2147483700" r:id="rId21"/>
    <p:sldLayoutId id="2147483689" r:id="rId22"/>
    <p:sldLayoutId id="2147483703" r:id="rId23"/>
    <p:sldLayoutId id="2147483691" r:id="rId24"/>
    <p:sldLayoutId id="2147483704" r:id="rId25"/>
    <p:sldLayoutId id="2147483705" r:id="rId26"/>
    <p:sldLayoutId id="2147483692" r:id="rId27"/>
    <p:sldLayoutId id="2147483655" r:id="rId28"/>
    <p:sldLayoutId id="2147483826" r:id="rId29"/>
    <p:sldLayoutId id="2147483835" r:id="rId30"/>
    <p:sldLayoutId id="2147483837" r:id="rId31"/>
    <p:sldLayoutId id="2147483838" r:id="rId32"/>
    <p:sldLayoutId id="2147483850" r:id="rId33"/>
    <p:sldLayoutId id="2147483861" r:id="rId34"/>
    <p:sldLayoutId id="2147483862" r:id="rId35"/>
  </p:sldLayoutIdLst>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152400" indent="-152400"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3716">
          <p15:clr>
            <a:srgbClr val="F26B43"/>
          </p15:clr>
        </p15:guide>
        <p15:guide id="6" pos="3964">
          <p15:clr>
            <a:srgbClr val="F26B43"/>
          </p15:clr>
        </p15:guide>
        <p15:guide id="7" orient="horz" pos="3135">
          <p15:clr>
            <a:srgbClr val="F26B43"/>
          </p15:clr>
        </p15:guide>
        <p15:guide id="8" orient="horz" pos="3543">
          <p15:clr>
            <a:srgbClr val="F26B43"/>
          </p15:clr>
        </p15:guide>
        <p15:guide id="9" orient="horz" pos="95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A8958741-42AB-478D-A289-D6AAB074AFFD}"/>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r="-1"/>
          <a:stretch/>
        </p:blipFill>
        <p:spPr>
          <a:xfrm>
            <a:off x="-9428" y="5182631"/>
            <a:ext cx="12201427" cy="1675369"/>
          </a:xfrm>
          <a:prstGeom prst="rect">
            <a:avLst/>
          </a:prstGeom>
        </p:spPr>
      </p:pic>
      <p:sp>
        <p:nvSpPr>
          <p:cNvPr id="32" name="Oval 31">
            <a:extLst>
              <a:ext uri="{FF2B5EF4-FFF2-40B4-BE49-F238E27FC236}">
                <a16:creationId xmlns:a16="http://schemas.microsoft.com/office/drawing/2014/main" id="{560EFCDF-3CF2-4901-85B6-291B32087FC0}"/>
              </a:ext>
            </a:extLst>
          </p:cNvPr>
          <p:cNvSpPr/>
          <p:nvPr userDrawn="1"/>
        </p:nvSpPr>
        <p:spPr>
          <a:xfrm>
            <a:off x="392514" y="6115298"/>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DA70226B-C0E4-43BB-9549-8E089DB1098E}" type="slidenum">
              <a:rPr lang="en-GB" sz="900" b="1" smtClean="0">
                <a:solidFill>
                  <a:schemeClr val="tx1"/>
                </a:solidFill>
              </a:rPr>
              <a:pPr algn="ctr"/>
              <a:t>‹#›</a:t>
            </a:fld>
            <a:endParaRPr lang="en-GB" sz="900" b="1">
              <a:solidFill>
                <a:schemeClr val="tx1"/>
              </a:solidFill>
            </a:endParaRPr>
          </a:p>
        </p:txBody>
      </p:sp>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345230"/>
            <a:ext cx="11404600" cy="493811"/>
          </a:xfrm>
          <a:prstGeom prst="rect">
            <a:avLst/>
          </a:prstGeom>
        </p:spPr>
        <p:txBody>
          <a:bodyPr vert="horz" lIns="0" tIns="0" rIns="0" bIns="0" rtlCol="0" anchor="t">
            <a:noAutofit/>
          </a:bodyPr>
          <a:lstStyle/>
          <a:p>
            <a:r>
              <a:rPr lang="en-US"/>
              <a:t>Add title</a:t>
            </a:r>
            <a:endParaRPr lang="en-GB"/>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r>
              <a:rPr lang="en-GB" sz="700"/>
              <a:t>[Add disclaimer text in slide master mode]</a:t>
            </a:r>
          </a:p>
        </p:txBody>
      </p:sp>
      <p:sp>
        <p:nvSpPr>
          <p:cNvPr id="6" name="Text Placeholder 5">
            <a:extLst>
              <a:ext uri="{FF2B5EF4-FFF2-40B4-BE49-F238E27FC236}">
                <a16:creationId xmlns:a16="http://schemas.microsoft.com/office/drawing/2014/main" id="{215F8F22-92ED-4FEE-809E-D42E0D3DF7E1}"/>
              </a:ext>
            </a:extLst>
          </p:cNvPr>
          <p:cNvSpPr>
            <a:spLocks noGrp="1"/>
          </p:cNvSpPr>
          <p:nvPr>
            <p:ph type="body" idx="1"/>
          </p:nvPr>
        </p:nvSpPr>
        <p:spPr>
          <a:xfrm>
            <a:off x="393700" y="1520825"/>
            <a:ext cx="11403414" cy="3455988"/>
          </a:xfrm>
          <a:prstGeom prst="rect">
            <a:avLst/>
          </a:prstGeom>
        </p:spPr>
        <p:txBody>
          <a:bodyPr vert="horz" lIns="0" tIns="0" rIns="0" bIns="0" rtlCol="0">
            <a:noAutofit/>
          </a:bodyPr>
          <a:lstStyle/>
          <a:p>
            <a:pPr lvl="0">
              <a:lnSpc>
                <a:spcPct val="110000"/>
              </a:lnSpc>
              <a:spcBef>
                <a:spcPts val="300"/>
              </a:spcBef>
            </a:pPr>
            <a:r>
              <a:rPr lang="en-US"/>
              <a:t>First level</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Tree>
    <p:extLst>
      <p:ext uri="{BB962C8B-B14F-4D97-AF65-F5344CB8AC3E}">
        <p14:creationId xmlns:p14="http://schemas.microsoft.com/office/powerpoint/2010/main" val="2517587897"/>
      </p:ext>
    </p:extLst>
  </p:cSld>
  <p:clrMap bg1="lt1" tx1="dk1" bg2="lt2" tx2="dk2" accent1="accent1" accent2="accent2" accent3="accent3" accent4="accent4" accent5="accent5" accent6="accent6" hlink="hlink" folHlink="folHlink"/>
  <p:sldLayoutIdLst>
    <p:sldLayoutId id="2147483658" r:id="rId1"/>
    <p:sldLayoutId id="2147483694" r:id="rId2"/>
    <p:sldLayoutId id="2147483659" r:id="rId3"/>
    <p:sldLayoutId id="2147483660" r:id="rId4"/>
    <p:sldLayoutId id="2147483661" r:id="rId5"/>
    <p:sldLayoutId id="2147483663" r:id="rId6"/>
    <p:sldLayoutId id="2147484384" r:id="rId7"/>
    <p:sldLayoutId id="2147484385" r:id="rId8"/>
  </p:sldLayoutIdLst>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152400" indent="-152400" algn="l" defTabSz="914400" rtl="0" eaLnBrk="1" latinLnBrk="0" hangingPunct="1">
        <a:lnSpc>
          <a:spcPct val="90000"/>
        </a:lnSpc>
        <a:spcBef>
          <a:spcPts val="10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90000"/>
        </a:lnSpc>
        <a:spcBef>
          <a:spcPts val="5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8">
          <p15:clr>
            <a:srgbClr val="F26B43"/>
          </p15:clr>
        </p15:guide>
        <p15:guide id="3" pos="7432">
          <p15:clr>
            <a:srgbClr val="F26B43"/>
          </p15:clr>
        </p15:guide>
        <p15:guide id="4" orient="horz" pos="4065">
          <p15:clr>
            <a:srgbClr val="F26B43"/>
          </p15:clr>
        </p15:guide>
        <p15:guide id="5" pos="2479" userDrawn="1">
          <p15:clr>
            <a:srgbClr val="F26B43"/>
          </p15:clr>
        </p15:guide>
        <p15:guide id="6" pos="2728" userDrawn="1">
          <p15:clr>
            <a:srgbClr val="F26B43"/>
          </p15:clr>
        </p15:guide>
        <p15:guide id="7" orient="horz" pos="3135">
          <p15:clr>
            <a:srgbClr val="F26B43"/>
          </p15:clr>
        </p15:guide>
        <p15:guide id="8" orient="horz" pos="3543">
          <p15:clr>
            <a:srgbClr val="F26B43"/>
          </p15:clr>
        </p15:guide>
        <p15:guide id="9" orient="horz" pos="958">
          <p15:clr>
            <a:srgbClr val="F26B43"/>
          </p15:clr>
        </p15:guide>
        <p15:guide id="10" pos="4958" userDrawn="1">
          <p15:clr>
            <a:srgbClr val="F26B43"/>
          </p15:clr>
        </p15:guide>
        <p15:guide id="11" pos="520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EC20E"/>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60EFCDF-3CF2-4901-85B6-291B32087FC0}"/>
              </a:ext>
            </a:extLst>
          </p:cNvPr>
          <p:cNvSpPr/>
          <p:nvPr userDrawn="1"/>
        </p:nvSpPr>
        <p:spPr>
          <a:xfrm>
            <a:off x="11177989" y="6456100"/>
            <a:ext cx="619125" cy="246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DA70226B-C0E4-43BB-9549-8E089DB1098E}" type="slidenum">
              <a:rPr lang="en-GB" sz="900" b="1" smtClean="0">
                <a:solidFill>
                  <a:schemeClr val="tx1"/>
                </a:solidFill>
              </a:rPr>
              <a:pPr algn="ctr"/>
              <a:t>‹#›</a:t>
            </a:fld>
            <a:endParaRPr lang="en-GB" sz="900" b="1">
              <a:solidFill>
                <a:schemeClr val="tx1"/>
              </a:solidFill>
            </a:endParaRPr>
          </a:p>
        </p:txBody>
      </p:sp>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570689"/>
            <a:ext cx="9755533" cy="493811"/>
          </a:xfrm>
          <a:prstGeom prst="rect">
            <a:avLst/>
          </a:prstGeom>
        </p:spPr>
        <p:txBody>
          <a:bodyPr vert="horz" lIns="0" tIns="0" rIns="0" bIns="0" rtlCol="0" anchor="t">
            <a:noAutofit/>
          </a:bodyPr>
          <a:lstStyle/>
          <a:p>
            <a:r>
              <a:rPr lang="en-US"/>
              <a:t>Add title</a:t>
            </a:r>
            <a:endParaRPr lang="en-GB"/>
          </a:p>
        </p:txBody>
      </p:sp>
      <p:sp>
        <p:nvSpPr>
          <p:cNvPr id="3" name="Text Placeholder 2">
            <a:extLst>
              <a:ext uri="{FF2B5EF4-FFF2-40B4-BE49-F238E27FC236}">
                <a16:creationId xmlns:a16="http://schemas.microsoft.com/office/drawing/2014/main" id="{8C5EA765-0D66-426A-8662-6B38A64BD02D}"/>
              </a:ext>
            </a:extLst>
          </p:cNvPr>
          <p:cNvSpPr>
            <a:spLocks noGrp="1"/>
          </p:cNvSpPr>
          <p:nvPr>
            <p:ph type="body" idx="1"/>
          </p:nvPr>
        </p:nvSpPr>
        <p:spPr>
          <a:xfrm>
            <a:off x="393700" y="2744788"/>
            <a:ext cx="11404600" cy="3297237"/>
          </a:xfrm>
          <a:prstGeom prst="rect">
            <a:avLst/>
          </a:prstGeom>
        </p:spPr>
        <p:txBody>
          <a:bodyPr vert="horz" lIns="0" tIns="0" rIns="0" bIns="0" rtlCol="0">
            <a:noAutofit/>
          </a:body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r>
              <a:rPr lang="en-GB" sz="700"/>
              <a:t>[Add disclaimer text in slide master mode]</a:t>
            </a:r>
          </a:p>
        </p:txBody>
      </p:sp>
    </p:spTree>
    <p:extLst>
      <p:ext uri="{BB962C8B-B14F-4D97-AF65-F5344CB8AC3E}">
        <p14:creationId xmlns:p14="http://schemas.microsoft.com/office/powerpoint/2010/main" val="749646184"/>
      </p:ext>
    </p:extLst>
  </p:cSld>
  <p:clrMap bg1="lt1" tx1="dk1" bg2="lt2" tx2="dk2" accent1="accent1" accent2="accent2" accent3="accent3" accent4="accent4" accent5="accent5" accent6="accent6" hlink="hlink" folHlink="folHlink"/>
  <p:sldLayoutIdLst>
    <p:sldLayoutId id="2147483725" r:id="rId1"/>
  </p:sldLayoutIdLst>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152400" indent="-152400" algn="l" defTabSz="914400" rtl="0" eaLnBrk="1" latinLnBrk="0" hangingPunct="1">
        <a:lnSpc>
          <a:spcPct val="90000"/>
        </a:lnSpc>
        <a:spcBef>
          <a:spcPts val="10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90000"/>
        </a:lnSpc>
        <a:spcBef>
          <a:spcPts val="5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8">
          <p15:clr>
            <a:srgbClr val="F26B43"/>
          </p15:clr>
        </p15:guide>
        <p15:guide id="3" pos="7432">
          <p15:clr>
            <a:srgbClr val="F26B43"/>
          </p15:clr>
        </p15:guide>
        <p15:guide id="4" orient="horz" pos="4065">
          <p15:clr>
            <a:srgbClr val="F26B43"/>
          </p15:clr>
        </p15:guide>
        <p15:guide id="5" pos="2479" userDrawn="1">
          <p15:clr>
            <a:srgbClr val="F26B43"/>
          </p15:clr>
        </p15:guide>
        <p15:guide id="6" pos="2728" userDrawn="1">
          <p15:clr>
            <a:srgbClr val="F26B43"/>
          </p15:clr>
        </p15:guide>
        <p15:guide id="8" orient="horz" pos="3806">
          <p15:clr>
            <a:srgbClr val="F26B43"/>
          </p15:clr>
        </p15:guide>
        <p15:guide id="9" orient="horz" pos="1016">
          <p15:clr>
            <a:srgbClr val="F26B43"/>
          </p15:clr>
        </p15:guide>
        <p15:guide id="10" orient="horz" pos="1729">
          <p15:clr>
            <a:srgbClr val="F26B43"/>
          </p15:clr>
        </p15:guide>
        <p15:guide id="11" pos="4951" userDrawn="1">
          <p15:clr>
            <a:srgbClr val="F26B43"/>
          </p15:clr>
        </p15:guide>
        <p15:guide id="12" pos="520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560EFCDF-3CF2-4901-85B6-291B32087FC0}"/>
              </a:ext>
            </a:extLst>
          </p:cNvPr>
          <p:cNvSpPr/>
          <p:nvPr userDrawn="1"/>
        </p:nvSpPr>
        <p:spPr>
          <a:xfrm>
            <a:off x="11177989" y="6456100"/>
            <a:ext cx="619125" cy="246221"/>
          </a:xfrm>
          <a:prstGeom prst="ellipse">
            <a:avLst/>
          </a:prstGeom>
          <a:solidFill>
            <a:srgbClr val="FEC2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DA70226B-C0E4-43BB-9549-8E089DB1098E}" type="slidenum">
              <a:rPr lang="en-GB" sz="900" b="1" smtClean="0">
                <a:solidFill>
                  <a:schemeClr val="tx1"/>
                </a:solidFill>
              </a:rPr>
              <a:pPr algn="ctr"/>
              <a:t>‹#›</a:t>
            </a:fld>
            <a:endParaRPr lang="en-GB" sz="900" b="1">
              <a:solidFill>
                <a:schemeClr val="tx1"/>
              </a:solidFill>
            </a:endParaRPr>
          </a:p>
        </p:txBody>
      </p:sp>
      <p:sp>
        <p:nvSpPr>
          <p:cNvPr id="2" name="Title Placeholder 1">
            <a:extLst>
              <a:ext uri="{FF2B5EF4-FFF2-40B4-BE49-F238E27FC236}">
                <a16:creationId xmlns:a16="http://schemas.microsoft.com/office/drawing/2014/main" id="{2CCDAD24-AED6-4DFA-A5A6-32C68C046C1F}"/>
              </a:ext>
            </a:extLst>
          </p:cNvPr>
          <p:cNvSpPr>
            <a:spLocks noGrp="1"/>
          </p:cNvSpPr>
          <p:nvPr>
            <p:ph type="title"/>
          </p:nvPr>
        </p:nvSpPr>
        <p:spPr>
          <a:xfrm>
            <a:off x="392514" y="1570689"/>
            <a:ext cx="9755533" cy="493811"/>
          </a:xfrm>
          <a:prstGeom prst="rect">
            <a:avLst/>
          </a:prstGeom>
        </p:spPr>
        <p:txBody>
          <a:bodyPr vert="horz" lIns="0" tIns="0" rIns="0" bIns="0" rtlCol="0" anchor="t">
            <a:noAutofit/>
          </a:bodyPr>
          <a:lstStyle/>
          <a:p>
            <a:r>
              <a:rPr lang="en-US"/>
              <a:t>Add title</a:t>
            </a:r>
            <a:endParaRPr lang="en-GB"/>
          </a:p>
        </p:txBody>
      </p:sp>
      <p:sp>
        <p:nvSpPr>
          <p:cNvPr id="3" name="Text Placeholder 2">
            <a:extLst>
              <a:ext uri="{FF2B5EF4-FFF2-40B4-BE49-F238E27FC236}">
                <a16:creationId xmlns:a16="http://schemas.microsoft.com/office/drawing/2014/main" id="{8C5EA765-0D66-426A-8662-6B38A64BD02D}"/>
              </a:ext>
            </a:extLst>
          </p:cNvPr>
          <p:cNvSpPr>
            <a:spLocks noGrp="1"/>
          </p:cNvSpPr>
          <p:nvPr>
            <p:ph type="body" idx="1"/>
          </p:nvPr>
        </p:nvSpPr>
        <p:spPr>
          <a:xfrm>
            <a:off x="393700" y="2744788"/>
            <a:ext cx="11404600" cy="3297237"/>
          </a:xfrm>
          <a:prstGeom prst="rect">
            <a:avLst/>
          </a:prstGeom>
        </p:spPr>
        <p:txBody>
          <a:bodyPr vert="horz" lIns="0" tIns="0" rIns="0" bIns="0" rtlCol="0">
            <a:noAutofit/>
          </a:bodyPr>
          <a:lstStyle/>
          <a:p>
            <a:pPr lvl="0">
              <a:lnSpc>
                <a:spcPct val="110000"/>
              </a:lnSpc>
              <a:spcBef>
                <a:spcPts val="300"/>
              </a:spcBef>
            </a:pPr>
            <a:r>
              <a:rPr lang="en-US"/>
              <a:t>First level </a:t>
            </a:r>
          </a:p>
          <a:p>
            <a:pPr lvl="1">
              <a:lnSpc>
                <a:spcPct val="110000"/>
              </a:lnSpc>
              <a:spcBef>
                <a:spcPts val="300"/>
              </a:spcBef>
            </a:pPr>
            <a:r>
              <a:rPr lang="en-US"/>
              <a:t>Second level</a:t>
            </a:r>
          </a:p>
          <a:p>
            <a:pPr lvl="2">
              <a:lnSpc>
                <a:spcPct val="110000"/>
              </a:lnSpc>
              <a:spcBef>
                <a:spcPts val="300"/>
              </a:spcBef>
            </a:pPr>
            <a:r>
              <a:rPr lang="en-US"/>
              <a:t>Third level</a:t>
            </a:r>
          </a:p>
          <a:p>
            <a:pPr lvl="3">
              <a:lnSpc>
                <a:spcPct val="110000"/>
              </a:lnSpc>
              <a:spcBef>
                <a:spcPts val="300"/>
              </a:spcBef>
            </a:pPr>
            <a:r>
              <a:rPr lang="en-US"/>
              <a:t>Fourth level</a:t>
            </a:r>
          </a:p>
          <a:p>
            <a:pPr lvl="4">
              <a:lnSpc>
                <a:spcPct val="110000"/>
              </a:lnSpc>
              <a:spcBef>
                <a:spcPts val="300"/>
              </a:spcBef>
            </a:pPr>
            <a:r>
              <a:rPr lang="en-US"/>
              <a:t>Fifth level</a:t>
            </a:r>
            <a:endParaRPr lang="en-GB"/>
          </a:p>
        </p:txBody>
      </p:sp>
      <p:sp>
        <p:nvSpPr>
          <p:cNvPr id="35" name="TextBox 34">
            <a:extLst>
              <a:ext uri="{FF2B5EF4-FFF2-40B4-BE49-F238E27FC236}">
                <a16:creationId xmlns:a16="http://schemas.microsoft.com/office/drawing/2014/main" id="{D8760ACE-DD87-404D-A93C-362BECAF2463}"/>
              </a:ext>
            </a:extLst>
          </p:cNvPr>
          <p:cNvSpPr txBox="1"/>
          <p:nvPr userDrawn="1"/>
        </p:nvSpPr>
        <p:spPr>
          <a:xfrm>
            <a:off x="393700" y="6476769"/>
            <a:ext cx="6787029" cy="310679"/>
          </a:xfrm>
          <a:prstGeom prst="rect">
            <a:avLst/>
          </a:prstGeom>
          <a:noFill/>
        </p:spPr>
        <p:txBody>
          <a:bodyPr wrap="square" lIns="0" tIns="0" rIns="0" bIns="0" rtlCol="0" anchor="ctr">
            <a:noAutofit/>
          </a:bodyPr>
          <a:lstStyle/>
          <a:p>
            <a:r>
              <a:rPr lang="en-GB" sz="700"/>
              <a:t>[Add disclaimer text in slide master mode]</a:t>
            </a:r>
          </a:p>
        </p:txBody>
      </p:sp>
    </p:spTree>
    <p:extLst>
      <p:ext uri="{BB962C8B-B14F-4D97-AF65-F5344CB8AC3E}">
        <p14:creationId xmlns:p14="http://schemas.microsoft.com/office/powerpoint/2010/main" val="354729985"/>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152400" indent="-152400" algn="l" defTabSz="914400" rtl="0" eaLnBrk="1" latinLnBrk="0" hangingPunct="1">
        <a:lnSpc>
          <a:spcPct val="90000"/>
        </a:lnSpc>
        <a:spcBef>
          <a:spcPts val="1000"/>
        </a:spcBef>
        <a:buFont typeface="Arial" panose="020B0604020202020204" pitchFamily="34" charset="0"/>
        <a:buChar char="•"/>
        <a:defRPr lang="en-US" sz="1200" kern="1200" dirty="0" smtClean="0">
          <a:solidFill>
            <a:schemeClr val="tx1"/>
          </a:solidFill>
          <a:latin typeface="+mn-lt"/>
          <a:ea typeface="+mn-ea"/>
          <a:cs typeface="+mn-cs"/>
        </a:defRPr>
      </a:lvl1pPr>
      <a:lvl2pPr marL="322263" indent="-160338"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90000"/>
        </a:lnSpc>
        <a:spcBef>
          <a:spcPts val="5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8">
          <p15:clr>
            <a:srgbClr val="F26B43"/>
          </p15:clr>
        </p15:guide>
        <p15:guide id="3" pos="7432">
          <p15:clr>
            <a:srgbClr val="F26B43"/>
          </p15:clr>
        </p15:guide>
        <p15:guide id="4" orient="horz" pos="4065">
          <p15:clr>
            <a:srgbClr val="F26B43"/>
          </p15:clr>
        </p15:guide>
        <p15:guide id="5" pos="2479" userDrawn="1">
          <p15:clr>
            <a:srgbClr val="F26B43"/>
          </p15:clr>
        </p15:guide>
        <p15:guide id="6" pos="2728" userDrawn="1">
          <p15:clr>
            <a:srgbClr val="F26B43"/>
          </p15:clr>
        </p15:guide>
        <p15:guide id="8" orient="horz" pos="3806">
          <p15:clr>
            <a:srgbClr val="F26B43"/>
          </p15:clr>
        </p15:guide>
        <p15:guide id="9" orient="horz" pos="1016">
          <p15:clr>
            <a:srgbClr val="F26B43"/>
          </p15:clr>
        </p15:guide>
        <p15:guide id="10" orient="horz" pos="1729">
          <p15:clr>
            <a:srgbClr val="F26B43"/>
          </p15:clr>
        </p15:guide>
        <p15:guide id="11" pos="4951" userDrawn="1">
          <p15:clr>
            <a:srgbClr val="F26B43"/>
          </p15:clr>
        </p15:guide>
        <p15:guide id="12" pos="5201"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3"/>
          <p:cNvPicPr>
            <a:picLocks noChangeAspect="1"/>
          </p:cNvPicPr>
          <p:nvPr userDrawn="1"/>
        </p:nvPicPr>
        <p:blipFill>
          <a:blip r:embed="rId13">
            <a:extLst>
              <a:ext uri="{28A0092B-C50C-407E-A947-70E740481C1C}">
                <a14:useLocalDpi xmlns:a14="http://schemas.microsoft.com/office/drawing/2010/main" val="0"/>
              </a:ext>
            </a:extLst>
          </a:blip>
          <a:srcRect r="-2"/>
          <a:stretch>
            <a:fillRect/>
          </a:stretch>
        </p:blipFill>
        <p:spPr bwMode="auto">
          <a:xfrm>
            <a:off x="-8467" y="5183188"/>
            <a:ext cx="12200467"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Oval 31"/>
          <p:cNvSpPr/>
          <p:nvPr userDrawn="1"/>
        </p:nvSpPr>
        <p:spPr>
          <a:xfrm>
            <a:off x="391585" y="6115051"/>
            <a:ext cx="620183"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800">
              <a:defRPr/>
            </a:pPr>
            <a:fld id="{86963CEA-29F4-4886-849D-B20E0AAFC18C}" type="slidenum">
              <a:rPr lang="en-GB" sz="675" b="1">
                <a:solidFill>
                  <a:prstClr val="black"/>
                </a:solidFill>
              </a:rPr>
              <a:pPr algn="ctr" defTabSz="685800">
                <a:defRPr/>
              </a:pPr>
              <a:t>‹#›</a:t>
            </a:fld>
            <a:endParaRPr lang="en-GB" sz="675" b="1">
              <a:solidFill>
                <a:prstClr val="black"/>
              </a:solidFill>
            </a:endParaRPr>
          </a:p>
        </p:txBody>
      </p:sp>
      <p:sp>
        <p:nvSpPr>
          <p:cNvPr id="2052" name="Title Placeholder 1"/>
          <p:cNvSpPr>
            <a:spLocks noGrp="1"/>
          </p:cNvSpPr>
          <p:nvPr>
            <p:ph type="title"/>
          </p:nvPr>
        </p:nvSpPr>
        <p:spPr bwMode="auto">
          <a:xfrm>
            <a:off x="391584" y="344488"/>
            <a:ext cx="114046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Add title</a:t>
            </a:r>
            <a:endParaRPr lang="en-GB" altLang="en-US"/>
          </a:p>
        </p:txBody>
      </p:sp>
      <p:sp>
        <p:nvSpPr>
          <p:cNvPr id="2053" name="Text Placeholder 3"/>
          <p:cNvSpPr>
            <a:spLocks noGrp="1"/>
          </p:cNvSpPr>
          <p:nvPr>
            <p:ph type="body" idx="1"/>
          </p:nvPr>
        </p:nvSpPr>
        <p:spPr bwMode="auto">
          <a:xfrm>
            <a:off x="393700" y="1528763"/>
            <a:ext cx="114046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First level</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Tree>
    <p:extLst>
      <p:ext uri="{BB962C8B-B14F-4D97-AF65-F5344CB8AC3E}">
        <p14:creationId xmlns:p14="http://schemas.microsoft.com/office/powerpoint/2010/main" val="3124263536"/>
      </p:ext>
    </p:extLst>
  </p:cSld>
  <p:clrMap bg1="lt1" tx1="dk1" bg2="lt2" tx2="dk2" accent1="accent1" accent2="accent2" accent3="accent3" accent4="accent4" accent5="accent5" accent6="accent6" hlink="hlink" folHlink="folHlink"/>
  <p:sldLayoutIdLst>
    <p:sldLayoutId id="2147483751"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685800" rtl="0" eaLnBrk="0" fontAlgn="base" hangingPunct="0">
        <a:lnSpc>
          <a:spcPct val="90000"/>
        </a:lnSpc>
        <a:spcBef>
          <a:spcPct val="0"/>
        </a:spcBef>
        <a:spcAft>
          <a:spcPct val="0"/>
        </a:spcAft>
        <a:defRPr sz="2200" b="1"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2200" b="1">
          <a:solidFill>
            <a:schemeClr val="tx1"/>
          </a:solidFill>
          <a:latin typeface="Century Gothic" panose="020B0502020202020204" pitchFamily="34" charset="0"/>
        </a:defRPr>
      </a:lvl2pPr>
      <a:lvl3pPr algn="l" defTabSz="685800" rtl="0" eaLnBrk="0" fontAlgn="base" hangingPunct="0">
        <a:lnSpc>
          <a:spcPct val="90000"/>
        </a:lnSpc>
        <a:spcBef>
          <a:spcPct val="0"/>
        </a:spcBef>
        <a:spcAft>
          <a:spcPct val="0"/>
        </a:spcAft>
        <a:defRPr sz="2200" b="1">
          <a:solidFill>
            <a:schemeClr val="tx1"/>
          </a:solidFill>
          <a:latin typeface="Century Gothic" panose="020B0502020202020204" pitchFamily="34" charset="0"/>
        </a:defRPr>
      </a:lvl3pPr>
      <a:lvl4pPr algn="l" defTabSz="685800" rtl="0" eaLnBrk="0" fontAlgn="base" hangingPunct="0">
        <a:lnSpc>
          <a:spcPct val="90000"/>
        </a:lnSpc>
        <a:spcBef>
          <a:spcPct val="0"/>
        </a:spcBef>
        <a:spcAft>
          <a:spcPct val="0"/>
        </a:spcAft>
        <a:defRPr sz="2200" b="1">
          <a:solidFill>
            <a:schemeClr val="tx1"/>
          </a:solidFill>
          <a:latin typeface="Century Gothic" panose="020B0502020202020204" pitchFamily="34" charset="0"/>
        </a:defRPr>
      </a:lvl4pPr>
      <a:lvl5pPr algn="l" defTabSz="685800" rtl="0" eaLnBrk="0" fontAlgn="base" hangingPunct="0">
        <a:lnSpc>
          <a:spcPct val="90000"/>
        </a:lnSpc>
        <a:spcBef>
          <a:spcPct val="0"/>
        </a:spcBef>
        <a:spcAft>
          <a:spcPct val="0"/>
        </a:spcAft>
        <a:defRPr sz="2200" b="1">
          <a:solidFill>
            <a:schemeClr val="tx1"/>
          </a:solidFill>
          <a:latin typeface="Century Gothic" panose="020B0502020202020204" pitchFamily="34" charset="0"/>
        </a:defRPr>
      </a:lvl5pPr>
      <a:lvl6pPr marL="457200" algn="l" defTabSz="685800" rtl="0" fontAlgn="base">
        <a:lnSpc>
          <a:spcPct val="90000"/>
        </a:lnSpc>
        <a:spcBef>
          <a:spcPct val="0"/>
        </a:spcBef>
        <a:spcAft>
          <a:spcPct val="0"/>
        </a:spcAft>
        <a:defRPr sz="2200" b="1">
          <a:solidFill>
            <a:schemeClr val="tx1"/>
          </a:solidFill>
          <a:latin typeface="Century Gothic" panose="020B0502020202020204" pitchFamily="34" charset="0"/>
        </a:defRPr>
      </a:lvl6pPr>
      <a:lvl7pPr marL="914400" algn="l" defTabSz="685800" rtl="0" fontAlgn="base">
        <a:lnSpc>
          <a:spcPct val="90000"/>
        </a:lnSpc>
        <a:spcBef>
          <a:spcPct val="0"/>
        </a:spcBef>
        <a:spcAft>
          <a:spcPct val="0"/>
        </a:spcAft>
        <a:defRPr sz="2200" b="1">
          <a:solidFill>
            <a:schemeClr val="tx1"/>
          </a:solidFill>
          <a:latin typeface="Century Gothic" panose="020B0502020202020204" pitchFamily="34" charset="0"/>
        </a:defRPr>
      </a:lvl7pPr>
      <a:lvl8pPr marL="1371600" algn="l" defTabSz="685800" rtl="0" fontAlgn="base">
        <a:lnSpc>
          <a:spcPct val="90000"/>
        </a:lnSpc>
        <a:spcBef>
          <a:spcPct val="0"/>
        </a:spcBef>
        <a:spcAft>
          <a:spcPct val="0"/>
        </a:spcAft>
        <a:defRPr sz="2200" b="1">
          <a:solidFill>
            <a:schemeClr val="tx1"/>
          </a:solidFill>
          <a:latin typeface="Century Gothic" panose="020B0502020202020204" pitchFamily="34" charset="0"/>
        </a:defRPr>
      </a:lvl8pPr>
      <a:lvl9pPr marL="1828800" algn="l" defTabSz="685800" rtl="0" fontAlgn="base">
        <a:lnSpc>
          <a:spcPct val="90000"/>
        </a:lnSpc>
        <a:spcBef>
          <a:spcPct val="0"/>
        </a:spcBef>
        <a:spcAft>
          <a:spcPct val="0"/>
        </a:spcAft>
        <a:defRPr sz="2200" b="1">
          <a:solidFill>
            <a:schemeClr val="tx1"/>
          </a:solidFill>
          <a:latin typeface="Century Gothic" panose="020B0502020202020204" pitchFamily="34" charset="0"/>
        </a:defRPr>
      </a:lvl9pPr>
    </p:titleStyle>
    <p:bodyStyle>
      <a:lvl1pPr marL="114300" indent="-114300" algn="l" defTabSz="685800" rtl="0" eaLnBrk="0" fontAlgn="base" hangingPunct="0">
        <a:lnSpc>
          <a:spcPct val="110000"/>
        </a:lnSpc>
        <a:spcBef>
          <a:spcPts val="225"/>
        </a:spcBef>
        <a:spcAft>
          <a:spcPct val="0"/>
        </a:spcAft>
        <a:buFont typeface="Arial" panose="020B0604020202020204" pitchFamily="34" charset="0"/>
        <a:buChar char="•"/>
        <a:defRPr lang="en-US" sz="900" kern="1200" dirty="0">
          <a:solidFill>
            <a:schemeClr val="tx1"/>
          </a:solidFill>
          <a:latin typeface="+mn-lt"/>
          <a:ea typeface="+mn-ea"/>
          <a:cs typeface="+mn-cs"/>
        </a:defRPr>
      </a:lvl1pPr>
      <a:lvl2pPr marL="241300" indent="-119063" algn="l" defTabSz="685800" rtl="0" eaLnBrk="0" fontAlgn="base" hangingPunct="0">
        <a:lnSpc>
          <a:spcPct val="110000"/>
        </a:lnSpc>
        <a:spcBef>
          <a:spcPts val="225"/>
        </a:spcBef>
        <a:spcAft>
          <a:spcPct val="0"/>
        </a:spcAft>
        <a:buFont typeface="Arial" panose="020B0604020202020204" pitchFamily="34" charset="0"/>
        <a:buChar char="•"/>
        <a:defRPr lang="en-US" sz="900" kern="1200" dirty="0">
          <a:solidFill>
            <a:schemeClr val="tx1"/>
          </a:solidFill>
          <a:latin typeface="+mn-lt"/>
          <a:ea typeface="+mn-ea"/>
          <a:cs typeface="+mn-cs"/>
        </a:defRPr>
      </a:lvl2pPr>
      <a:lvl3pPr marL="369888" indent="-120650" algn="l" defTabSz="685800" rtl="0" eaLnBrk="0" fontAlgn="base" hangingPunct="0">
        <a:lnSpc>
          <a:spcPct val="110000"/>
        </a:lnSpc>
        <a:spcBef>
          <a:spcPts val="225"/>
        </a:spcBef>
        <a:spcAft>
          <a:spcPct val="0"/>
        </a:spcAft>
        <a:buFont typeface="Arial" panose="020B0604020202020204" pitchFamily="34" charset="0"/>
        <a:buChar char="•"/>
        <a:defRPr lang="en-US" sz="900" kern="1200" dirty="0">
          <a:solidFill>
            <a:schemeClr val="tx1"/>
          </a:solidFill>
          <a:latin typeface="+mn-lt"/>
          <a:ea typeface="+mn-ea"/>
          <a:cs typeface="+mn-cs"/>
        </a:defRPr>
      </a:lvl3pPr>
      <a:lvl4pPr marL="490538" indent="-119063" algn="l" defTabSz="685800" rtl="0" eaLnBrk="0" fontAlgn="base" hangingPunct="0">
        <a:lnSpc>
          <a:spcPct val="110000"/>
        </a:lnSpc>
        <a:spcBef>
          <a:spcPts val="225"/>
        </a:spcBef>
        <a:spcAft>
          <a:spcPct val="0"/>
        </a:spcAft>
        <a:buFont typeface="Arial" panose="020B0604020202020204" pitchFamily="34" charset="0"/>
        <a:buChar char="•"/>
        <a:defRPr lang="en-US" sz="900" kern="1200" dirty="0">
          <a:solidFill>
            <a:schemeClr val="tx1"/>
          </a:solidFill>
          <a:latin typeface="+mn-lt"/>
          <a:ea typeface="+mn-ea"/>
          <a:cs typeface="+mn-cs"/>
        </a:defRPr>
      </a:lvl4pPr>
      <a:lvl5pPr marL="611188" indent="-114300" algn="l" defTabSz="685800" rtl="0" eaLnBrk="0" fontAlgn="base" hangingPunct="0">
        <a:lnSpc>
          <a:spcPct val="110000"/>
        </a:lnSpc>
        <a:spcBef>
          <a:spcPts val="225"/>
        </a:spcBef>
        <a:spcAft>
          <a:spcPct val="0"/>
        </a:spcAft>
        <a:buFont typeface="Arial" panose="020B0604020202020204" pitchFamily="34" charset="0"/>
        <a:buChar char="•"/>
        <a:defRPr lang="en-GB" sz="900" kern="1200" dirty="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9AF84CD-E631-4438-8CA1-C71CCEA1D750}"/>
              </a:ext>
            </a:extLst>
          </p:cNvPr>
          <p:cNvSpPr/>
          <p:nvPr userDrawn="1"/>
        </p:nvSpPr>
        <p:spPr>
          <a:xfrm>
            <a:off x="0" y="6084529"/>
            <a:ext cx="12192000" cy="773473"/>
          </a:xfrm>
          <a:custGeom>
            <a:avLst/>
            <a:gdLst>
              <a:gd name="connsiteX0" fmla="*/ 0 w 12192000"/>
              <a:gd name="connsiteY0" fmla="*/ 0 h 1304408"/>
              <a:gd name="connsiteX1" fmla="*/ 175546 w 12192000"/>
              <a:gd name="connsiteY1" fmla="*/ 37413 h 1304408"/>
              <a:gd name="connsiteX2" fmla="*/ 6096001 w 12192000"/>
              <a:gd name="connsiteY2" fmla="*/ 552828 h 1304408"/>
              <a:gd name="connsiteX3" fmla="*/ 12016456 w 12192000"/>
              <a:gd name="connsiteY3" fmla="*/ 37413 h 1304408"/>
              <a:gd name="connsiteX4" fmla="*/ 12192000 w 12192000"/>
              <a:gd name="connsiteY4" fmla="*/ 0 h 1304408"/>
              <a:gd name="connsiteX5" fmla="*/ 12192000 w 12192000"/>
              <a:gd name="connsiteY5" fmla="*/ 1304408 h 1304408"/>
              <a:gd name="connsiteX6" fmla="*/ 0 w 12192000"/>
              <a:gd name="connsiteY6" fmla="*/ 1304408 h 130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304408">
                <a:moveTo>
                  <a:pt x="0" y="0"/>
                </a:moveTo>
                <a:lnTo>
                  <a:pt x="175546" y="37413"/>
                </a:lnTo>
                <a:cubicBezTo>
                  <a:pt x="1865574" y="362819"/>
                  <a:pt x="3902931" y="552828"/>
                  <a:pt x="6096001" y="552828"/>
                </a:cubicBezTo>
                <a:cubicBezTo>
                  <a:pt x="8289071" y="552828"/>
                  <a:pt x="10326428" y="362819"/>
                  <a:pt x="12016456" y="37413"/>
                </a:cubicBezTo>
                <a:lnTo>
                  <a:pt x="12192000" y="0"/>
                </a:lnTo>
                <a:lnTo>
                  <a:pt x="12192000" y="1304408"/>
                </a:lnTo>
                <a:lnTo>
                  <a:pt x="0" y="13044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2" name="Oval 31">
            <a:extLst>
              <a:ext uri="{FF2B5EF4-FFF2-40B4-BE49-F238E27FC236}">
                <a16:creationId xmlns:a16="http://schemas.microsoft.com/office/drawing/2014/main" id="{560EFCDF-3CF2-4901-85B6-291B32087FC0}"/>
              </a:ext>
            </a:extLst>
          </p:cNvPr>
          <p:cNvSpPr/>
          <p:nvPr userDrawn="1"/>
        </p:nvSpPr>
        <p:spPr>
          <a:xfrm>
            <a:off x="392515" y="6334587"/>
            <a:ext cx="619125" cy="1742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DA70226B-C0E4-43BB-9549-8E089DB1098E}" type="slidenum">
              <a:rPr lang="en-GB" sz="900" b="1" smtClean="0">
                <a:solidFill>
                  <a:prstClr val="black"/>
                </a:solidFill>
              </a:rPr>
              <a:pPr algn="ctr"/>
              <a:t>‹#›</a:t>
            </a:fld>
            <a:endParaRPr lang="en-GB" sz="900" b="1">
              <a:solidFill>
                <a:prstClr val="black"/>
              </a:solidFill>
            </a:endParaRPr>
          </a:p>
        </p:txBody>
      </p:sp>
      <p:sp>
        <p:nvSpPr>
          <p:cNvPr id="3" name="Text Placeholder 2">
            <a:extLst>
              <a:ext uri="{FF2B5EF4-FFF2-40B4-BE49-F238E27FC236}">
                <a16:creationId xmlns:a16="http://schemas.microsoft.com/office/drawing/2014/main" id="{F7220507-806C-4C0D-A47B-12D542BA8577}"/>
              </a:ext>
            </a:extLst>
          </p:cNvPr>
          <p:cNvSpPr>
            <a:spLocks noGrp="1"/>
          </p:cNvSpPr>
          <p:nvPr>
            <p:ph type="body" idx="1"/>
          </p:nvPr>
        </p:nvSpPr>
        <p:spPr>
          <a:xfrm>
            <a:off x="393700" y="995363"/>
            <a:ext cx="11404601" cy="4351338"/>
          </a:xfrm>
          <a:prstGeom prst="rect">
            <a:avLst/>
          </a:prstGeom>
        </p:spPr>
        <p:txBody>
          <a:bodyPr vert="horz" lIns="0" tIns="0" rIns="0" bIns="0" rtlCol="0">
            <a:noAutofit/>
          </a:bodyPr>
          <a:lstStyle/>
          <a:p>
            <a:pPr marL="207968" marR="0" lvl="0" indent="-207968" algn="l" defTabSz="914423" rtl="0" eaLnBrk="1" fontAlgn="auto" latinLnBrk="0" hangingPunct="1">
              <a:lnSpc>
                <a:spcPct val="110000"/>
              </a:lnSpc>
              <a:spcBef>
                <a:spcPts val="300"/>
              </a:spcBef>
              <a:spcAft>
                <a:spcPts val="0"/>
              </a:spcAft>
              <a:buClrTx/>
              <a:buSzPct val="80000"/>
              <a:buFontTx/>
              <a:buBlip>
                <a:blip r:embed="rId14"/>
              </a:buBlip>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First level</a:t>
            </a:r>
          </a:p>
          <a:p>
            <a:pPr marL="361959" marR="0" lvl="1" indent="-117477" algn="l" defTabSz="914423" rtl="0" eaLnBrk="1" fontAlgn="auto" latinLnBrk="0" hangingPunct="1">
              <a:lnSpc>
                <a:spcPct val="110000"/>
              </a:lnSpc>
              <a:spcBef>
                <a:spcPts val="300"/>
              </a:spcBef>
              <a:spcAft>
                <a:spcPts val="0"/>
              </a:spcAft>
              <a:buClrTx/>
              <a:buSzTx/>
              <a:buFont typeface="Century Gothic" panose="020B0502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533414" marR="0" lvl="2" indent="-180979" algn="l" defTabSz="914423"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Third level</a:t>
            </a:r>
          </a:p>
          <a:p>
            <a:pPr marL="679467" marR="0" lvl="3" indent="-163517" algn="l" defTabSz="914423" rtl="0" eaLnBrk="1" fontAlgn="auto" latinLnBrk="0" hangingPunct="1">
              <a:lnSpc>
                <a:spcPct val="110000"/>
              </a:lnSpc>
              <a:spcBef>
                <a:spcPts val="300"/>
              </a:spcBef>
              <a:spcAft>
                <a:spcPts val="0"/>
              </a:spcAft>
              <a:buClrTx/>
              <a:buSzTx/>
              <a:buFont typeface="Century Gothic" panose="020B0502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Fourth level</a:t>
            </a:r>
          </a:p>
          <a:p>
            <a:pPr marL="815996" marR="0" lvl="4" indent="-152404" algn="l" defTabSz="914423"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Fifth level</a:t>
            </a:r>
            <a:endParaRPr kumimoji="0" lang="en-GB" sz="1200" b="0" i="0" u="none" strike="noStrike" kern="1200" cap="none" spc="0" normalizeH="0" baseline="0" noProof="0">
              <a:ln>
                <a:noFill/>
              </a:ln>
              <a:solidFill>
                <a:prstClr val="black"/>
              </a:solidFill>
              <a:effectLst/>
              <a:uLnTx/>
              <a:uFillTx/>
              <a:latin typeface="+mn-lt"/>
              <a:ea typeface="+mn-ea"/>
              <a:cs typeface="+mn-cs"/>
            </a:endParaRPr>
          </a:p>
        </p:txBody>
      </p:sp>
      <p:grpSp>
        <p:nvGrpSpPr>
          <p:cNvPr id="7" name="Group 6">
            <a:extLst>
              <a:ext uri="{FF2B5EF4-FFF2-40B4-BE49-F238E27FC236}">
                <a16:creationId xmlns:a16="http://schemas.microsoft.com/office/drawing/2014/main" id="{B4AAB2EB-4F34-49F7-92B6-22F8C25FAFF0}"/>
              </a:ext>
            </a:extLst>
          </p:cNvPr>
          <p:cNvGrpSpPr/>
          <p:nvPr userDrawn="1"/>
        </p:nvGrpSpPr>
        <p:grpSpPr>
          <a:xfrm>
            <a:off x="11179176" y="6048152"/>
            <a:ext cx="619125" cy="619761"/>
            <a:chOff x="10648109" y="5310073"/>
            <a:chExt cx="1150191" cy="1151372"/>
          </a:xfrm>
        </p:grpSpPr>
        <p:sp>
          <p:nvSpPr>
            <p:cNvPr id="8" name="Rectangle 20">
              <a:extLst>
                <a:ext uri="{FF2B5EF4-FFF2-40B4-BE49-F238E27FC236}">
                  <a16:creationId xmlns:a16="http://schemas.microsoft.com/office/drawing/2014/main" id="{9A073074-CF67-4211-AB27-794E2BE19E13}"/>
                </a:ext>
              </a:extLst>
            </p:cNvPr>
            <p:cNvSpPr>
              <a:spLocks noChangeArrowheads="1"/>
            </p:cNvSpPr>
            <p:nvPr userDrawn="1"/>
          </p:nvSpPr>
          <p:spPr bwMode="auto">
            <a:xfrm>
              <a:off x="10648109" y="5310073"/>
              <a:ext cx="1150191" cy="115137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sz="1801">
                <a:solidFill>
                  <a:prstClr val="black"/>
                </a:solidFill>
              </a:endParaRPr>
            </a:p>
          </p:txBody>
        </p:sp>
        <p:sp>
          <p:nvSpPr>
            <p:cNvPr id="9" name="Rectangle 21">
              <a:extLst>
                <a:ext uri="{FF2B5EF4-FFF2-40B4-BE49-F238E27FC236}">
                  <a16:creationId xmlns:a16="http://schemas.microsoft.com/office/drawing/2014/main" id="{E8ACA136-F45E-4FD9-96D2-65AB94B1EED3}"/>
                </a:ext>
              </a:extLst>
            </p:cNvPr>
            <p:cNvSpPr>
              <a:spLocks noChangeArrowheads="1"/>
            </p:cNvSpPr>
            <p:nvPr userDrawn="1"/>
          </p:nvSpPr>
          <p:spPr bwMode="auto">
            <a:xfrm>
              <a:off x="10705973" y="5367936"/>
              <a:ext cx="1034463" cy="1035644"/>
            </a:xfrm>
            <a:prstGeom prst="rect">
              <a:avLst/>
            </a:prstGeom>
            <a:solidFill>
              <a:srgbClr val="FECA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1">
                <a:solidFill>
                  <a:prstClr val="black"/>
                </a:solidFill>
              </a:endParaRPr>
            </a:p>
          </p:txBody>
        </p:sp>
        <p:sp>
          <p:nvSpPr>
            <p:cNvPr id="10" name="Oval 22">
              <a:extLst>
                <a:ext uri="{FF2B5EF4-FFF2-40B4-BE49-F238E27FC236}">
                  <a16:creationId xmlns:a16="http://schemas.microsoft.com/office/drawing/2014/main" id="{EB2519B0-E144-4EB2-96B7-50F9E685AAF0}"/>
                </a:ext>
              </a:extLst>
            </p:cNvPr>
            <p:cNvSpPr>
              <a:spLocks noChangeArrowheads="1"/>
            </p:cNvSpPr>
            <p:nvPr userDrawn="1"/>
          </p:nvSpPr>
          <p:spPr bwMode="auto">
            <a:xfrm>
              <a:off x="10734315" y="5684416"/>
              <a:ext cx="977780" cy="402685"/>
            </a:xfrm>
            <a:prstGeom prst="ellipse">
              <a:avLst/>
            </a:prstGeom>
            <a:solidFill>
              <a:srgbClr val="0568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1">
                <a:solidFill>
                  <a:prstClr val="black"/>
                </a:solidFill>
              </a:endParaRPr>
            </a:p>
          </p:txBody>
        </p:sp>
        <p:sp>
          <p:nvSpPr>
            <p:cNvPr id="11" name="Freeform 23">
              <a:extLst>
                <a:ext uri="{FF2B5EF4-FFF2-40B4-BE49-F238E27FC236}">
                  <a16:creationId xmlns:a16="http://schemas.microsoft.com/office/drawing/2014/main" id="{07E2513A-69C7-45B5-BF24-053A4D52A153}"/>
                </a:ext>
              </a:extLst>
            </p:cNvPr>
            <p:cNvSpPr>
              <a:spLocks/>
            </p:cNvSpPr>
            <p:nvPr userDrawn="1"/>
          </p:nvSpPr>
          <p:spPr bwMode="auto">
            <a:xfrm>
              <a:off x="11179511" y="5784792"/>
              <a:ext cx="179496" cy="158240"/>
            </a:xfrm>
            <a:custGeom>
              <a:avLst/>
              <a:gdLst>
                <a:gd name="T0" fmla="*/ 141 w 152"/>
                <a:gd name="T1" fmla="*/ 43 h 134"/>
                <a:gd name="T2" fmla="*/ 152 w 152"/>
                <a:gd name="T3" fmla="*/ 0 h 134"/>
                <a:gd name="T4" fmla="*/ 11 w 152"/>
                <a:gd name="T5" fmla="*/ 0 h 134"/>
                <a:gd name="T6" fmla="*/ 0 w 152"/>
                <a:gd name="T7" fmla="*/ 43 h 134"/>
                <a:gd name="T8" fmla="*/ 46 w 152"/>
                <a:gd name="T9" fmla="*/ 43 h 134"/>
                <a:gd name="T10" fmla="*/ 23 w 152"/>
                <a:gd name="T11" fmla="*/ 134 h 134"/>
                <a:gd name="T12" fmla="*/ 72 w 152"/>
                <a:gd name="T13" fmla="*/ 134 h 134"/>
                <a:gd name="T14" fmla="*/ 95 w 152"/>
                <a:gd name="T15" fmla="*/ 43 h 134"/>
                <a:gd name="T16" fmla="*/ 141 w 152"/>
                <a:gd name="T17"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34">
                  <a:moveTo>
                    <a:pt x="141" y="43"/>
                  </a:moveTo>
                  <a:lnTo>
                    <a:pt x="152" y="0"/>
                  </a:lnTo>
                  <a:lnTo>
                    <a:pt x="11" y="0"/>
                  </a:lnTo>
                  <a:lnTo>
                    <a:pt x="0" y="43"/>
                  </a:lnTo>
                  <a:lnTo>
                    <a:pt x="46" y="43"/>
                  </a:lnTo>
                  <a:lnTo>
                    <a:pt x="23" y="134"/>
                  </a:lnTo>
                  <a:lnTo>
                    <a:pt x="72" y="134"/>
                  </a:lnTo>
                  <a:lnTo>
                    <a:pt x="95" y="43"/>
                  </a:lnTo>
                  <a:lnTo>
                    <a:pt x="141" y="43"/>
                  </a:lnTo>
                  <a:close/>
                </a:path>
              </a:pathLst>
            </a:custGeom>
            <a:solidFill>
              <a:srgbClr val="FECA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1">
                <a:solidFill>
                  <a:prstClr val="black"/>
                </a:solidFill>
              </a:endParaRPr>
            </a:p>
          </p:txBody>
        </p:sp>
        <p:sp>
          <p:nvSpPr>
            <p:cNvPr id="12" name="Freeform 24">
              <a:extLst>
                <a:ext uri="{FF2B5EF4-FFF2-40B4-BE49-F238E27FC236}">
                  <a16:creationId xmlns:a16="http://schemas.microsoft.com/office/drawing/2014/main" id="{6B58C199-7B35-401D-9E1C-2590753DA276}"/>
                </a:ext>
              </a:extLst>
            </p:cNvPr>
            <p:cNvSpPr>
              <a:spLocks/>
            </p:cNvSpPr>
            <p:nvPr userDrawn="1"/>
          </p:nvSpPr>
          <p:spPr bwMode="auto">
            <a:xfrm>
              <a:off x="10910268" y="5784792"/>
              <a:ext cx="266882" cy="200752"/>
            </a:xfrm>
            <a:custGeom>
              <a:avLst/>
              <a:gdLst>
                <a:gd name="T0" fmla="*/ 226 w 226"/>
                <a:gd name="T1" fmla="*/ 0 h 170"/>
                <a:gd name="T2" fmla="*/ 156 w 226"/>
                <a:gd name="T3" fmla="*/ 0 h 170"/>
                <a:gd name="T4" fmla="*/ 111 w 226"/>
                <a:gd name="T5" fmla="*/ 100 h 170"/>
                <a:gd name="T6" fmla="*/ 111 w 226"/>
                <a:gd name="T7" fmla="*/ 0 h 170"/>
                <a:gd name="T8" fmla="*/ 43 w 226"/>
                <a:gd name="T9" fmla="*/ 0 h 170"/>
                <a:gd name="T10" fmla="*/ 0 w 226"/>
                <a:gd name="T11" fmla="*/ 170 h 170"/>
                <a:gd name="T12" fmla="*/ 47 w 226"/>
                <a:gd name="T13" fmla="*/ 170 h 170"/>
                <a:gd name="T14" fmla="*/ 75 w 226"/>
                <a:gd name="T15" fmla="*/ 61 h 170"/>
                <a:gd name="T16" fmla="*/ 75 w 226"/>
                <a:gd name="T17" fmla="*/ 170 h 170"/>
                <a:gd name="T18" fmla="*/ 111 w 226"/>
                <a:gd name="T19" fmla="*/ 170 h 170"/>
                <a:gd name="T20" fmla="*/ 165 w 226"/>
                <a:gd name="T21" fmla="*/ 61 h 170"/>
                <a:gd name="T22" fmla="*/ 139 w 226"/>
                <a:gd name="T23" fmla="*/ 170 h 170"/>
                <a:gd name="T24" fmla="*/ 183 w 226"/>
                <a:gd name="T25" fmla="*/ 170 h 170"/>
                <a:gd name="T26" fmla="*/ 226 w 226"/>
                <a:gd name="T2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170">
                  <a:moveTo>
                    <a:pt x="226" y="0"/>
                  </a:moveTo>
                  <a:lnTo>
                    <a:pt x="156" y="0"/>
                  </a:lnTo>
                  <a:lnTo>
                    <a:pt x="111" y="100"/>
                  </a:lnTo>
                  <a:lnTo>
                    <a:pt x="111" y="0"/>
                  </a:lnTo>
                  <a:lnTo>
                    <a:pt x="43" y="0"/>
                  </a:lnTo>
                  <a:lnTo>
                    <a:pt x="0" y="170"/>
                  </a:lnTo>
                  <a:lnTo>
                    <a:pt x="47" y="170"/>
                  </a:lnTo>
                  <a:lnTo>
                    <a:pt x="75" y="61"/>
                  </a:lnTo>
                  <a:lnTo>
                    <a:pt x="75" y="170"/>
                  </a:lnTo>
                  <a:lnTo>
                    <a:pt x="111" y="170"/>
                  </a:lnTo>
                  <a:lnTo>
                    <a:pt x="165" y="61"/>
                  </a:lnTo>
                  <a:lnTo>
                    <a:pt x="139" y="170"/>
                  </a:lnTo>
                  <a:lnTo>
                    <a:pt x="183" y="170"/>
                  </a:lnTo>
                  <a:lnTo>
                    <a:pt x="2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1">
                <a:solidFill>
                  <a:prstClr val="black"/>
                </a:solidFill>
              </a:endParaRPr>
            </a:p>
          </p:txBody>
        </p:sp>
        <p:sp>
          <p:nvSpPr>
            <p:cNvPr id="13" name="Freeform 25">
              <a:extLst>
                <a:ext uri="{FF2B5EF4-FFF2-40B4-BE49-F238E27FC236}">
                  <a16:creationId xmlns:a16="http://schemas.microsoft.com/office/drawing/2014/main" id="{6B0A02A7-1764-46DD-96C6-59D9D5028E91}"/>
                </a:ext>
              </a:extLst>
            </p:cNvPr>
            <p:cNvSpPr>
              <a:spLocks/>
            </p:cNvSpPr>
            <p:nvPr userDrawn="1"/>
          </p:nvSpPr>
          <p:spPr bwMode="auto">
            <a:xfrm>
              <a:off x="11322400" y="5784792"/>
              <a:ext cx="213742" cy="200752"/>
            </a:xfrm>
            <a:custGeom>
              <a:avLst/>
              <a:gdLst>
                <a:gd name="T0" fmla="*/ 181 w 181"/>
                <a:gd name="T1" fmla="*/ 0 h 170"/>
                <a:gd name="T2" fmla="*/ 136 w 181"/>
                <a:gd name="T3" fmla="*/ 0 h 170"/>
                <a:gd name="T4" fmla="*/ 114 w 181"/>
                <a:gd name="T5" fmla="*/ 91 h 170"/>
                <a:gd name="T6" fmla="*/ 92 w 181"/>
                <a:gd name="T7" fmla="*/ 0 h 170"/>
                <a:gd name="T8" fmla="*/ 43 w 181"/>
                <a:gd name="T9" fmla="*/ 0 h 170"/>
                <a:gd name="T10" fmla="*/ 0 w 181"/>
                <a:gd name="T11" fmla="*/ 170 h 170"/>
                <a:gd name="T12" fmla="*/ 45 w 181"/>
                <a:gd name="T13" fmla="*/ 170 h 170"/>
                <a:gd name="T14" fmla="*/ 69 w 181"/>
                <a:gd name="T15" fmla="*/ 78 h 170"/>
                <a:gd name="T16" fmla="*/ 92 w 181"/>
                <a:gd name="T17" fmla="*/ 170 h 170"/>
                <a:gd name="T18" fmla="*/ 139 w 181"/>
                <a:gd name="T19" fmla="*/ 170 h 170"/>
                <a:gd name="T20" fmla="*/ 181 w 181"/>
                <a:gd name="T2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70">
                  <a:moveTo>
                    <a:pt x="181" y="0"/>
                  </a:moveTo>
                  <a:lnTo>
                    <a:pt x="136" y="0"/>
                  </a:lnTo>
                  <a:lnTo>
                    <a:pt x="114" y="91"/>
                  </a:lnTo>
                  <a:lnTo>
                    <a:pt x="92" y="0"/>
                  </a:lnTo>
                  <a:lnTo>
                    <a:pt x="43" y="0"/>
                  </a:lnTo>
                  <a:lnTo>
                    <a:pt x="0" y="170"/>
                  </a:lnTo>
                  <a:lnTo>
                    <a:pt x="45" y="170"/>
                  </a:lnTo>
                  <a:lnTo>
                    <a:pt x="69" y="78"/>
                  </a:lnTo>
                  <a:lnTo>
                    <a:pt x="92" y="170"/>
                  </a:lnTo>
                  <a:lnTo>
                    <a:pt x="139" y="170"/>
                  </a:lnTo>
                  <a:lnTo>
                    <a:pt x="1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1">
                <a:solidFill>
                  <a:prstClr val="black"/>
                </a:solidFill>
              </a:endParaRPr>
            </a:p>
          </p:txBody>
        </p:sp>
        <p:sp>
          <p:nvSpPr>
            <p:cNvPr id="14" name="Freeform 26">
              <a:extLst>
                <a:ext uri="{FF2B5EF4-FFF2-40B4-BE49-F238E27FC236}">
                  <a16:creationId xmlns:a16="http://schemas.microsoft.com/office/drawing/2014/main" id="{046AE083-6714-46BF-8061-D8EE1A4BC6F4}"/>
                </a:ext>
              </a:extLst>
            </p:cNvPr>
            <p:cNvSpPr>
              <a:spLocks/>
            </p:cNvSpPr>
            <p:nvPr userDrawn="1"/>
          </p:nvSpPr>
          <p:spPr bwMode="auto">
            <a:xfrm>
              <a:off x="11196044" y="5957203"/>
              <a:ext cx="64950" cy="28341"/>
            </a:xfrm>
            <a:custGeom>
              <a:avLst/>
              <a:gdLst>
                <a:gd name="T0" fmla="*/ 6 w 55"/>
                <a:gd name="T1" fmla="*/ 0 h 24"/>
                <a:gd name="T2" fmla="*/ 0 w 55"/>
                <a:gd name="T3" fmla="*/ 24 h 24"/>
                <a:gd name="T4" fmla="*/ 49 w 55"/>
                <a:gd name="T5" fmla="*/ 24 h 24"/>
                <a:gd name="T6" fmla="*/ 55 w 55"/>
                <a:gd name="T7" fmla="*/ 0 h 24"/>
                <a:gd name="T8" fmla="*/ 6 w 55"/>
                <a:gd name="T9" fmla="*/ 0 h 24"/>
              </a:gdLst>
              <a:ahLst/>
              <a:cxnLst>
                <a:cxn ang="0">
                  <a:pos x="T0" y="T1"/>
                </a:cxn>
                <a:cxn ang="0">
                  <a:pos x="T2" y="T3"/>
                </a:cxn>
                <a:cxn ang="0">
                  <a:pos x="T4" y="T5"/>
                </a:cxn>
                <a:cxn ang="0">
                  <a:pos x="T6" y="T7"/>
                </a:cxn>
                <a:cxn ang="0">
                  <a:pos x="T8" y="T9"/>
                </a:cxn>
              </a:cxnLst>
              <a:rect l="0" t="0" r="r" b="b"/>
              <a:pathLst>
                <a:path w="55" h="24">
                  <a:moveTo>
                    <a:pt x="6" y="0"/>
                  </a:moveTo>
                  <a:lnTo>
                    <a:pt x="0" y="24"/>
                  </a:lnTo>
                  <a:lnTo>
                    <a:pt x="49" y="24"/>
                  </a:lnTo>
                  <a:lnTo>
                    <a:pt x="55" y="0"/>
                  </a:lnTo>
                  <a:lnTo>
                    <a:pt x="6" y="0"/>
                  </a:lnTo>
                  <a:close/>
                </a:path>
              </a:pathLst>
            </a:custGeom>
            <a:solidFill>
              <a:srgbClr val="E52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1">
                <a:solidFill>
                  <a:prstClr val="black"/>
                </a:solidFill>
              </a:endParaRPr>
            </a:p>
          </p:txBody>
        </p:sp>
      </p:grpSp>
    </p:spTree>
    <p:extLst>
      <p:ext uri="{BB962C8B-B14F-4D97-AF65-F5344CB8AC3E}">
        <p14:creationId xmlns:p14="http://schemas.microsoft.com/office/powerpoint/2010/main" val="122354190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822" r:id="rId9"/>
    <p:sldLayoutId id="2147483827" r:id="rId10"/>
    <p:sldLayoutId id="2147483828" r:id="rId11"/>
    <p:sldLayoutId id="2147483831" r:id="rId12"/>
  </p:sldLayoutIdLst>
  <p:hf hdr="0" ftr="0" dt="0"/>
  <p:txStyles>
    <p:titleStyle>
      <a:lvl1pPr algn="l" defTabSz="914423"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207968" marR="0" indent="-207968" algn="l" defTabSz="914423" rtl="0" eaLnBrk="1" fontAlgn="auto" latinLnBrk="0" hangingPunct="1">
        <a:lnSpc>
          <a:spcPct val="110000"/>
        </a:lnSpc>
        <a:spcBef>
          <a:spcPts val="300"/>
        </a:spcBef>
        <a:spcAft>
          <a:spcPts val="0"/>
        </a:spcAft>
        <a:buClrTx/>
        <a:buSzPct val="80000"/>
        <a:buFontTx/>
        <a:buBlip>
          <a:blip r:embed="rId14"/>
        </a:buBlip>
        <a:tabLst/>
        <a:defRPr lang="en-US" sz="1200" kern="1200">
          <a:solidFill>
            <a:schemeClr val="tx1"/>
          </a:solidFill>
          <a:latin typeface="+mn-lt"/>
          <a:ea typeface="+mn-ea"/>
          <a:cs typeface="+mn-cs"/>
        </a:defRPr>
      </a:lvl1pPr>
      <a:lvl2pPr marL="361959" marR="0" indent="-117477" algn="l" defTabSz="914423" rtl="0" eaLnBrk="1" fontAlgn="auto" latinLnBrk="0" hangingPunct="1">
        <a:lnSpc>
          <a:spcPct val="110000"/>
        </a:lnSpc>
        <a:spcBef>
          <a:spcPts val="300"/>
        </a:spcBef>
        <a:spcAft>
          <a:spcPts val="0"/>
        </a:spcAft>
        <a:buClrTx/>
        <a:buSzTx/>
        <a:buFont typeface="Century Gothic" panose="020B0502020202020204" pitchFamily="34" charset="0"/>
        <a:buChar char="–"/>
        <a:tabLst/>
        <a:defRPr lang="en-US" sz="1200" kern="1200">
          <a:solidFill>
            <a:schemeClr val="tx1"/>
          </a:solidFill>
          <a:latin typeface="+mn-lt"/>
          <a:ea typeface="+mn-ea"/>
          <a:cs typeface="+mn-cs"/>
        </a:defRPr>
      </a:lvl2pPr>
      <a:lvl3pPr marL="533414" marR="0" indent="-180979" algn="l" defTabSz="914423" rtl="0" eaLnBrk="1" fontAlgn="auto" latinLnBrk="0" hangingPunct="1">
        <a:lnSpc>
          <a:spcPct val="110000"/>
        </a:lnSpc>
        <a:spcBef>
          <a:spcPts val="300"/>
        </a:spcBef>
        <a:spcAft>
          <a:spcPts val="0"/>
        </a:spcAft>
        <a:buClrTx/>
        <a:buSzTx/>
        <a:buFont typeface="Arial" panose="020B0604020202020204" pitchFamily="34" charset="0"/>
        <a:buChar char="•"/>
        <a:tabLst/>
        <a:defRPr lang="en-US" sz="1200" kern="1200">
          <a:solidFill>
            <a:schemeClr val="tx1"/>
          </a:solidFill>
          <a:latin typeface="+mn-lt"/>
          <a:ea typeface="+mn-ea"/>
          <a:cs typeface="+mn-cs"/>
        </a:defRPr>
      </a:lvl3pPr>
      <a:lvl4pPr marL="679467" marR="0" indent="-163517" algn="l" defTabSz="914423" rtl="0" eaLnBrk="1" fontAlgn="auto" latinLnBrk="0" hangingPunct="1">
        <a:lnSpc>
          <a:spcPct val="110000"/>
        </a:lnSpc>
        <a:spcBef>
          <a:spcPts val="300"/>
        </a:spcBef>
        <a:spcAft>
          <a:spcPts val="0"/>
        </a:spcAft>
        <a:buClrTx/>
        <a:buSzTx/>
        <a:buFont typeface="Century Gothic" panose="020B0502020202020204" pitchFamily="34" charset="0"/>
        <a:buChar char="–"/>
        <a:tabLst/>
        <a:defRPr lang="en-US" sz="1200" kern="1200">
          <a:solidFill>
            <a:schemeClr val="tx1"/>
          </a:solidFill>
          <a:latin typeface="+mn-lt"/>
          <a:ea typeface="+mn-ea"/>
          <a:cs typeface="+mn-cs"/>
        </a:defRPr>
      </a:lvl4pPr>
      <a:lvl5pPr marL="815996" marR="0" indent="-152404" algn="l" defTabSz="914423" rtl="0" eaLnBrk="1" fontAlgn="auto" latinLnBrk="0" hangingPunct="1">
        <a:lnSpc>
          <a:spcPct val="110000"/>
        </a:lnSpc>
        <a:spcBef>
          <a:spcPts val="300"/>
        </a:spcBef>
        <a:spcAft>
          <a:spcPts val="0"/>
        </a:spcAft>
        <a:buClrTx/>
        <a:buSzTx/>
        <a:buFont typeface="Arial" panose="020B0604020202020204" pitchFamily="34" charset="0"/>
        <a:buChar char="•"/>
        <a:tabLst/>
        <a:defRPr lang="en-GB" sz="1200"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3" rtl="0" eaLnBrk="1" latinLnBrk="0" hangingPunct="1">
        <a:defRPr sz="1801" kern="1200">
          <a:solidFill>
            <a:schemeClr val="tx1"/>
          </a:solidFill>
          <a:latin typeface="+mn-lt"/>
          <a:ea typeface="+mn-ea"/>
          <a:cs typeface="+mn-cs"/>
        </a:defRPr>
      </a:lvl1pPr>
      <a:lvl2pPr marL="457211"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4" algn="l" defTabSz="914423" rtl="0" eaLnBrk="1" latinLnBrk="0" hangingPunct="1">
        <a:defRPr sz="1801" kern="1200">
          <a:solidFill>
            <a:schemeClr val="tx1"/>
          </a:solidFill>
          <a:latin typeface="+mn-lt"/>
          <a:ea typeface="+mn-ea"/>
          <a:cs typeface="+mn-cs"/>
        </a:defRPr>
      </a:lvl4pPr>
      <a:lvl5pPr marL="1828846" algn="l" defTabSz="914423" rtl="0" eaLnBrk="1" latinLnBrk="0" hangingPunct="1">
        <a:defRPr sz="1801" kern="1200">
          <a:solidFill>
            <a:schemeClr val="tx1"/>
          </a:solidFill>
          <a:latin typeface="+mn-lt"/>
          <a:ea typeface="+mn-ea"/>
          <a:cs typeface="+mn-cs"/>
        </a:defRPr>
      </a:lvl5pPr>
      <a:lvl6pPr marL="2286057" algn="l" defTabSz="914423" rtl="0" eaLnBrk="1" latinLnBrk="0" hangingPunct="1">
        <a:defRPr sz="1801" kern="1200">
          <a:solidFill>
            <a:schemeClr val="tx1"/>
          </a:solidFill>
          <a:latin typeface="+mn-lt"/>
          <a:ea typeface="+mn-ea"/>
          <a:cs typeface="+mn-cs"/>
        </a:defRPr>
      </a:lvl6pPr>
      <a:lvl7pPr marL="2743269"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1" algn="l" defTabSz="914423"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8">
          <p15:clr>
            <a:srgbClr val="F26B43"/>
          </p15:clr>
        </p15:guide>
        <p15:guide id="2" pos="249">
          <p15:clr>
            <a:srgbClr val="F26B43"/>
          </p15:clr>
        </p15:guide>
        <p15:guide id="3" pos="7433">
          <p15:clr>
            <a:srgbClr val="F26B43"/>
          </p15:clr>
        </p15:guide>
        <p15:guide id="4" orient="horz" pos="4065">
          <p15:clr>
            <a:srgbClr val="F26B43"/>
          </p15:clr>
        </p15:guide>
        <p15:guide id="5" pos="3716">
          <p15:clr>
            <a:srgbClr val="F26B43"/>
          </p15:clr>
        </p15:guide>
        <p15:guide id="6" pos="3964">
          <p15:clr>
            <a:srgbClr val="F26B43"/>
          </p15:clr>
        </p15:guide>
        <p15:guide id="7" orient="horz" pos="3360">
          <p15:clr>
            <a:srgbClr val="F26B43"/>
          </p15:clr>
        </p15:guide>
        <p15:guide id="8" orient="horz" pos="62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Campaign Toolkit">
            <a:extLst>
              <a:ext uri="{FF2B5EF4-FFF2-40B4-BE49-F238E27FC236}">
                <a16:creationId xmlns:a16="http://schemas.microsoft.com/office/drawing/2014/main" id="{1CCA64AB-4F49-0549-8C92-1C49CBD73B12}"/>
              </a:ext>
            </a:extLst>
          </p:cNvPr>
          <p:cNvSpPr txBox="1"/>
          <p:nvPr userDrawn="1"/>
        </p:nvSpPr>
        <p:spPr>
          <a:xfrm>
            <a:off x="1530929" y="341343"/>
            <a:ext cx="806311"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825500">
              <a:lnSpc>
                <a:spcPct val="100000"/>
              </a:lnSpc>
              <a:spcBef>
                <a:spcPts val="0"/>
              </a:spcBef>
              <a:defRPr sz="1100">
                <a:solidFill>
                  <a:srgbClr val="000000"/>
                </a:solidFill>
                <a:latin typeface="MTN Brighter Sans Regular"/>
                <a:ea typeface="MTN Brighter Sans Regular"/>
                <a:cs typeface="MTN Brighter Sans Regular"/>
                <a:sym typeface="MTN Brighter Sans Regular"/>
              </a:defRPr>
            </a:lvl1pPr>
          </a:lstStyle>
          <a:p>
            <a:r>
              <a:rPr lang="en-US" sz="800"/>
              <a:t>Presentation Name</a:t>
            </a:r>
            <a:endParaRPr sz="800"/>
          </a:p>
        </p:txBody>
      </p:sp>
      <p:sp>
        <p:nvSpPr>
          <p:cNvPr id="3" name="Section">
            <a:extLst>
              <a:ext uri="{FF2B5EF4-FFF2-40B4-BE49-F238E27FC236}">
                <a16:creationId xmlns:a16="http://schemas.microsoft.com/office/drawing/2014/main" id="{8BFB4CA4-1BC3-C144-97CF-72F244F2ABC6}"/>
              </a:ext>
            </a:extLst>
          </p:cNvPr>
          <p:cNvSpPr txBox="1"/>
          <p:nvPr userDrawn="1"/>
        </p:nvSpPr>
        <p:spPr>
          <a:xfrm>
            <a:off x="4352676" y="341343"/>
            <a:ext cx="307777"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825500">
              <a:lnSpc>
                <a:spcPct val="100000"/>
              </a:lnSpc>
              <a:spcBef>
                <a:spcPts val="0"/>
              </a:spcBef>
              <a:defRPr sz="1100">
                <a:solidFill>
                  <a:srgbClr val="000000"/>
                </a:solidFill>
                <a:latin typeface="MTN Brighter Sans Regular"/>
                <a:ea typeface="MTN Brighter Sans Regular"/>
                <a:cs typeface="MTN Brighter Sans Regular"/>
                <a:sym typeface="MTN Brighter Sans Regular"/>
              </a:defRPr>
            </a:lvl1pPr>
          </a:lstStyle>
          <a:p>
            <a:r>
              <a:rPr sz="800"/>
              <a:t>Section</a:t>
            </a:r>
          </a:p>
        </p:txBody>
      </p:sp>
      <p:sp>
        <p:nvSpPr>
          <p:cNvPr id="5" name="Line">
            <a:extLst>
              <a:ext uri="{FF2B5EF4-FFF2-40B4-BE49-F238E27FC236}">
                <a16:creationId xmlns:a16="http://schemas.microsoft.com/office/drawing/2014/main" id="{CE84638C-BC7C-2841-A2DE-0B31E6AEFB5B}"/>
              </a:ext>
            </a:extLst>
          </p:cNvPr>
          <p:cNvSpPr/>
          <p:nvPr userDrawn="1"/>
        </p:nvSpPr>
        <p:spPr>
          <a:xfrm>
            <a:off x="237051" y="1054467"/>
            <a:ext cx="11717899" cy="0"/>
          </a:xfrm>
          <a:prstGeom prst="line">
            <a:avLst/>
          </a:prstGeom>
          <a:ln w="12700">
            <a:solidFill>
              <a:srgbClr val="000000"/>
            </a:solidFill>
            <a:miter lim="400000"/>
          </a:ln>
        </p:spPr>
        <p:txBody>
          <a:bodyPr lIns="50800" tIns="50800" rIns="50800" bIns="50800" anchor="ctr"/>
          <a:lstStyle/>
          <a:p>
            <a:pPr algn="ctr" defTabSz="825479">
              <a:lnSpc>
                <a:spcPct val="100000"/>
              </a:lnSpc>
              <a:spcBef>
                <a:spcPts val="0"/>
              </a:spcBef>
              <a:defRPr sz="3200">
                <a:latin typeface="Helvetica Neue Medium"/>
                <a:ea typeface="Helvetica Neue Medium"/>
                <a:cs typeface="Helvetica Neue Medium"/>
                <a:sym typeface="Helvetica Neue Medium"/>
              </a:defRPr>
            </a:pPr>
            <a:endParaRPr sz="3200"/>
          </a:p>
        </p:txBody>
      </p:sp>
      <p:pic>
        <p:nvPicPr>
          <p:cNvPr id="6" name="Picture 5">
            <a:extLst>
              <a:ext uri="{FF2B5EF4-FFF2-40B4-BE49-F238E27FC236}">
                <a16:creationId xmlns:a16="http://schemas.microsoft.com/office/drawing/2014/main" id="{05EE886B-D030-EB49-A28B-83640898E656}"/>
              </a:ext>
            </a:extLst>
          </p:cNvPr>
          <p:cNvPicPr>
            <a:picLocks noChangeAspect="1"/>
          </p:cNvPicPr>
          <p:nvPr userDrawn="1"/>
        </p:nvPicPr>
        <p:blipFill>
          <a:blip r:embed="rId13"/>
          <a:stretch>
            <a:fillRect/>
          </a:stretch>
        </p:blipFill>
        <p:spPr>
          <a:xfrm>
            <a:off x="10167778" y="6467520"/>
            <a:ext cx="1790700" cy="177800"/>
          </a:xfrm>
          <a:prstGeom prst="rect">
            <a:avLst/>
          </a:prstGeom>
        </p:spPr>
      </p:pic>
      <p:pic>
        <p:nvPicPr>
          <p:cNvPr id="7" name="Picture 9">
            <a:extLst>
              <a:ext uri="{FF2B5EF4-FFF2-40B4-BE49-F238E27FC236}">
                <a16:creationId xmlns:a16="http://schemas.microsoft.com/office/drawing/2014/main" id="{EF9F1EF1-7816-244C-BC91-AF21C801AF40}"/>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39185" y="256461"/>
            <a:ext cx="1066111" cy="533056"/>
          </a:xfrm>
          <a:prstGeom prst="rect">
            <a:avLst/>
          </a:prstGeom>
        </p:spPr>
      </p:pic>
    </p:spTree>
    <p:extLst>
      <p:ext uri="{BB962C8B-B14F-4D97-AF65-F5344CB8AC3E}">
        <p14:creationId xmlns:p14="http://schemas.microsoft.com/office/powerpoint/2010/main" val="4197853020"/>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53" r:id="rId3"/>
    <p:sldLayoutId id="2147484231" r:id="rId4"/>
    <p:sldLayoutId id="2147484232" r:id="rId5"/>
    <p:sldLayoutId id="2147484233" r:id="rId6"/>
    <p:sldLayoutId id="2147484234" r:id="rId7"/>
    <p:sldLayoutId id="2147484235" r:id="rId8"/>
    <p:sldLayoutId id="2147484236" r:id="rId9"/>
    <p:sldLayoutId id="2147484252" r:id="rId10"/>
    <p:sldLayoutId id="2147484345" r:id="rId11"/>
  </p:sldLayoutIdLst>
  <p:hf hdr="0" ftr="0" dt="0"/>
  <p:txStyles>
    <p:titleStyle>
      <a:lvl1pPr algn="l" defTabSz="914354" rtl="0" eaLnBrk="1" latinLnBrk="0" hangingPunct="1">
        <a:lnSpc>
          <a:spcPct val="90000"/>
        </a:lnSpc>
        <a:spcBef>
          <a:spcPct val="0"/>
        </a:spcBef>
        <a:buNone/>
        <a:defRPr sz="2500" b="1" kern="1200">
          <a:solidFill>
            <a:schemeClr val="tx1"/>
          </a:solidFill>
          <a:latin typeface="+mj-lt"/>
          <a:ea typeface="+mj-ea"/>
          <a:cs typeface="+mj-cs"/>
        </a:defRPr>
      </a:lvl1pPr>
    </p:titleStyle>
    <p:bodyStyle>
      <a:lvl1pPr marL="207952" marR="0" indent="-207952" algn="l" defTabSz="914354" rtl="0" eaLnBrk="1" fontAlgn="auto" latinLnBrk="0" hangingPunct="1">
        <a:lnSpc>
          <a:spcPct val="110000"/>
        </a:lnSpc>
        <a:spcBef>
          <a:spcPts val="300"/>
        </a:spcBef>
        <a:spcAft>
          <a:spcPts val="0"/>
        </a:spcAft>
        <a:buClrTx/>
        <a:buSzPct val="80000"/>
        <a:buFontTx/>
        <a:buBlip>
          <a:blip r:embed="rId16"/>
        </a:buBlip>
        <a:tabLst/>
        <a:defRPr lang="en-US" sz="1200" kern="1200" smtClean="0">
          <a:solidFill>
            <a:schemeClr val="tx1"/>
          </a:solidFill>
          <a:latin typeface="MTN Brighter Sans" pitchFamily="2" charset="77"/>
          <a:ea typeface="+mn-ea"/>
          <a:cs typeface="+mn-cs"/>
        </a:defRPr>
      </a:lvl1pPr>
      <a:lvl2pPr marL="361934" marR="0" indent="-117469"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lang="en-US" sz="1200" kern="1200" smtClean="0">
          <a:solidFill>
            <a:schemeClr val="tx1"/>
          </a:solidFill>
          <a:latin typeface="MTN Brighter Sans" pitchFamily="2" charset="77"/>
          <a:ea typeface="+mn-ea"/>
          <a:cs typeface="+mn-cs"/>
        </a:defRPr>
      </a:lvl2pPr>
      <a:lvl3pPr marL="533373" marR="0" indent="-180966"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lang="en-US" sz="1200" kern="1200" smtClean="0">
          <a:solidFill>
            <a:schemeClr val="tx1"/>
          </a:solidFill>
          <a:latin typeface="MTN Brighter Sans" pitchFamily="2" charset="77"/>
          <a:ea typeface="+mn-ea"/>
          <a:cs typeface="+mn-cs"/>
        </a:defRPr>
      </a:lvl3pPr>
      <a:lvl4pPr marL="679418" marR="0" indent="-163505" algn="l" defTabSz="914354" rtl="0" eaLnBrk="1" fontAlgn="auto" latinLnBrk="0" hangingPunct="1">
        <a:lnSpc>
          <a:spcPct val="110000"/>
        </a:lnSpc>
        <a:spcBef>
          <a:spcPts val="300"/>
        </a:spcBef>
        <a:spcAft>
          <a:spcPts val="0"/>
        </a:spcAft>
        <a:buClrTx/>
        <a:buSzTx/>
        <a:buFont typeface="Century Gothic" panose="020B0502020202020204" pitchFamily="34" charset="0"/>
        <a:buChar char="–"/>
        <a:tabLst/>
        <a:defRPr lang="en-US" sz="1200" kern="1200" smtClean="0">
          <a:solidFill>
            <a:schemeClr val="tx1"/>
          </a:solidFill>
          <a:latin typeface="MTN Brighter Sans" pitchFamily="2" charset="77"/>
          <a:ea typeface="+mn-ea"/>
          <a:cs typeface="+mn-cs"/>
        </a:defRPr>
      </a:lvl4pPr>
      <a:lvl5pPr marL="815934" marR="0" indent="-152392" algn="l" defTabSz="914354" rtl="0" eaLnBrk="1" fontAlgn="auto" latinLnBrk="0" hangingPunct="1">
        <a:lnSpc>
          <a:spcPct val="110000"/>
        </a:lnSpc>
        <a:spcBef>
          <a:spcPts val="300"/>
        </a:spcBef>
        <a:spcAft>
          <a:spcPts val="0"/>
        </a:spcAft>
        <a:buClrTx/>
        <a:buSzTx/>
        <a:buFont typeface="Arial" panose="020B0604020202020204" pitchFamily="34" charset="0"/>
        <a:buChar char="•"/>
        <a:tabLst/>
        <a:defRPr lang="en-GB" sz="1200" kern="1200" dirty="0" smtClean="0">
          <a:solidFill>
            <a:schemeClr val="tx1"/>
          </a:solidFill>
          <a:latin typeface="MTN Brighter Sans" pitchFamily="2" charset="77"/>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151" userDrawn="1">
          <p15:clr>
            <a:srgbClr val="F26B43"/>
          </p15:clr>
        </p15:guide>
        <p15:guide id="3" pos="7529" userDrawn="1">
          <p15:clr>
            <a:srgbClr val="F26B43"/>
          </p15:clr>
        </p15:guide>
        <p15:guide id="4" orient="horz" pos="4156"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D039B-01D2-4EAA-892B-15F249F734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DC9D26-4F83-C423-1F93-4920167C81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625B0-CB7B-1131-1B8D-FFDCBD856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97C255-4856-45E1-9C78-0929E48FE816}" type="datetimeFigureOut">
              <a:rPr lang="en-US" smtClean="0"/>
              <a:t>9/14/2022</a:t>
            </a:fld>
            <a:endParaRPr lang="en-US"/>
          </a:p>
        </p:txBody>
      </p:sp>
      <p:sp>
        <p:nvSpPr>
          <p:cNvPr id="5" name="Footer Placeholder 4">
            <a:extLst>
              <a:ext uri="{FF2B5EF4-FFF2-40B4-BE49-F238E27FC236}">
                <a16:creationId xmlns:a16="http://schemas.microsoft.com/office/drawing/2014/main" id="{C194D7F4-8D5D-C327-3BFE-43F7136104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BD63A9-CB10-60AC-79C5-CD0FB27FCE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650B41-423C-4B79-A86E-A58B6B4AB63A}" type="slidenum">
              <a:rPr lang="en-US" smtClean="0"/>
              <a:t>‹#›</a:t>
            </a:fld>
            <a:endParaRPr lang="en-US"/>
          </a:p>
        </p:txBody>
      </p:sp>
    </p:spTree>
    <p:extLst>
      <p:ext uri="{BB962C8B-B14F-4D97-AF65-F5344CB8AC3E}">
        <p14:creationId xmlns:p14="http://schemas.microsoft.com/office/powerpoint/2010/main" val="808233958"/>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3.jp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g"/><Relationship Id="rId7"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6.xml"/><Relationship Id="rId1" Type="http://schemas.openxmlformats.org/officeDocument/2006/relationships/tags" Target="../tags/tag12.xml"/><Relationship Id="rId5" Type="http://schemas.openxmlformats.org/officeDocument/2006/relationships/image" Target="../media/image62.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png"/><Relationship Id="rId7" Type="http://schemas.openxmlformats.org/officeDocument/2006/relationships/image" Target="../media/image48.jp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47.gif"/><Relationship Id="rId5" Type="http://schemas.openxmlformats.org/officeDocument/2006/relationships/image" Target="../media/image46.jpg"/><Relationship Id="rId4" Type="http://schemas.openxmlformats.org/officeDocument/2006/relationships/image" Target="../media/image4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7EC5-8076-364F-95D4-D137CA343C07}"/>
              </a:ext>
            </a:extLst>
          </p:cNvPr>
          <p:cNvSpPr>
            <a:spLocks noGrp="1"/>
          </p:cNvSpPr>
          <p:nvPr>
            <p:ph type="title"/>
          </p:nvPr>
        </p:nvSpPr>
        <p:spPr>
          <a:xfrm>
            <a:off x="239185" y="4223123"/>
            <a:ext cx="11713632" cy="1551194"/>
          </a:xfrm>
        </p:spPr>
        <p:txBody>
          <a:bodyPr/>
          <a:lstStyle/>
          <a:p>
            <a:r>
              <a:rPr lang="en-US" dirty="0">
                <a:latin typeface="MTN Brighter Sans Bold"/>
              </a:rPr>
              <a:t>Open API Hackathon 2022</a:t>
            </a:r>
            <a:br>
              <a:rPr lang="en-US" dirty="0">
                <a:latin typeface="MTN Brighter Sans Bold"/>
              </a:rPr>
            </a:br>
            <a:r>
              <a:rPr lang="en-GB" i="0" dirty="0">
                <a:effectLst/>
                <a:latin typeface="MTN Brighter Sans Bold"/>
              </a:rPr>
              <a:t>THECODED_ecb4</a:t>
            </a:r>
            <a:br>
              <a:rPr lang="en-US" dirty="0">
                <a:latin typeface="MTN Brighter Sans Bold"/>
              </a:rPr>
            </a:br>
            <a:r>
              <a:rPr lang="en-US" dirty="0">
                <a:latin typeface="MTN Brighter Sans Bold"/>
              </a:rPr>
              <a:t>A fundraising app to support content creators, students and fundraisers using MTN mobile money</a:t>
            </a:r>
            <a:endParaRPr lang="en-GH" dirty="0">
              <a:solidFill>
                <a:schemeClr val="bg1">
                  <a:lumMod val="50000"/>
                </a:schemeClr>
              </a:solidFill>
              <a:latin typeface="MTN Brighter Sans Bold"/>
            </a:endParaRPr>
          </a:p>
        </p:txBody>
      </p:sp>
      <p:sp>
        <p:nvSpPr>
          <p:cNvPr id="4" name="Slide Number Placeholder 3">
            <a:extLst>
              <a:ext uri="{FF2B5EF4-FFF2-40B4-BE49-F238E27FC236}">
                <a16:creationId xmlns:a16="http://schemas.microsoft.com/office/drawing/2014/main" id="{BC561239-3F26-0649-8AA9-CE94A294F174}"/>
              </a:ext>
            </a:extLst>
          </p:cNvPr>
          <p:cNvSpPr>
            <a:spLocks noGrp="1"/>
          </p:cNvSpPr>
          <p:nvPr>
            <p:ph type="sldNum" sz="quarter" idx="4294967295"/>
          </p:nvPr>
        </p:nvSpPr>
        <p:spPr>
          <a:xfrm>
            <a:off x="0" y="6602413"/>
            <a:ext cx="342900" cy="174625"/>
          </a:xfrm>
          <a:prstGeom prst="rect">
            <a:avLst/>
          </a:prstGeom>
        </p:spPr>
        <p:txBody>
          <a:bodyPr/>
          <a:lstStyle/>
          <a:p>
            <a:pPr algn="ctr"/>
            <a:fld id="{6C9EDA83-5074-4C24-8467-F331177C9D01}" type="slidenum">
              <a:rPr lang="en-ZA" smtClean="0"/>
              <a:pPr algn="ctr"/>
              <a:t>1</a:t>
            </a:fld>
            <a:endParaRPr lang="en-ZA"/>
          </a:p>
        </p:txBody>
      </p:sp>
    </p:spTree>
    <p:extLst>
      <p:ext uri="{BB962C8B-B14F-4D97-AF65-F5344CB8AC3E}">
        <p14:creationId xmlns:p14="http://schemas.microsoft.com/office/powerpoint/2010/main" val="312451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4A4D4A-0961-4A88-8ED5-2E00CCE25F84}"/>
              </a:ext>
            </a:extLst>
          </p:cNvPr>
          <p:cNvSpPr>
            <a:spLocks noGrp="1"/>
          </p:cNvSpPr>
          <p:nvPr>
            <p:ph type="body" sz="quarter" idx="23"/>
          </p:nvPr>
        </p:nvSpPr>
        <p:spPr>
          <a:xfrm>
            <a:off x="331405" y="312062"/>
            <a:ext cx="3976858" cy="492443"/>
          </a:xfrm>
        </p:spPr>
        <p:txBody>
          <a:bodyPr/>
          <a:lstStyle/>
          <a:p>
            <a:r>
              <a:rPr lang="en-US" sz="3200" b="1" u="sng" dirty="0">
                <a:solidFill>
                  <a:srgbClr val="46535E"/>
                </a:solidFill>
                <a:effectLst/>
                <a:latin typeface="MTN Brighter Sans" panose="00000500000000000000" pitchFamily="2" charset="0"/>
              </a:rPr>
              <a:t>Competitive advantage</a:t>
            </a:r>
            <a:endParaRPr lang="en-GB" sz="3200" b="1" u="sng" dirty="0"/>
          </a:p>
        </p:txBody>
      </p:sp>
      <p:sp>
        <p:nvSpPr>
          <p:cNvPr id="3" name="Text Placeholder 7">
            <a:extLst>
              <a:ext uri="{FF2B5EF4-FFF2-40B4-BE49-F238E27FC236}">
                <a16:creationId xmlns:a16="http://schemas.microsoft.com/office/drawing/2014/main" id="{146535F7-5002-2EE9-755B-D792EE7D0652}"/>
              </a:ext>
            </a:extLst>
          </p:cNvPr>
          <p:cNvSpPr txBox="1">
            <a:spLocks/>
          </p:cNvSpPr>
          <p:nvPr/>
        </p:nvSpPr>
        <p:spPr>
          <a:xfrm>
            <a:off x="1562767" y="1028703"/>
            <a:ext cx="1855573" cy="369332"/>
          </a:xfrm>
          <a:prstGeom prst="rect">
            <a:avLst/>
          </a:prstGeom>
        </p:spPr>
        <p:txBody>
          <a:bodyPr vert="horz" wrap="none" lIns="0" tIns="0" rIns="0" bIns="0" rtlCol="0" anchor="t">
            <a:spAutoFit/>
          </a:bodyPr>
          <a:lstStyle>
            <a:lvl1pPr marL="0" indent="0" algn="l" defTabSz="825479" rtl="0" eaLnBrk="1" latinLnBrk="0" hangingPunct="1">
              <a:lnSpc>
                <a:spcPct val="100000"/>
              </a:lnSpc>
              <a:spcBef>
                <a:spcPts val="0"/>
              </a:spcBef>
              <a:buSzTx/>
              <a:buFont typeface="Arial" panose="020B0604020202020204" pitchFamily="34" charset="0"/>
              <a:buNone/>
              <a:defRPr lang="en-US" sz="1333" b="0" i="1" kern="1200">
                <a:solidFill>
                  <a:schemeClr val="tx1"/>
                </a:solidFill>
                <a:latin typeface="MTN Brighter Sans Bold"/>
                <a:ea typeface="MTN Brighter Sans Bold"/>
                <a:cs typeface="MTN Brighter Sans Bold"/>
                <a:sym typeface="MTN Brighter Sans Bold"/>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i="0" dirty="0">
                <a:solidFill>
                  <a:srgbClr val="46535E"/>
                </a:solidFill>
                <a:latin typeface="MTN Brighter Sans" panose="00000500000000000000" pitchFamily="2" charset="0"/>
              </a:rPr>
              <a:t>COMPETITORS</a:t>
            </a:r>
            <a:endParaRPr lang="en-GB" sz="2400" b="1" dirty="0"/>
          </a:p>
        </p:txBody>
      </p:sp>
      <p:sp>
        <p:nvSpPr>
          <p:cNvPr id="10" name="Text Placeholder 7">
            <a:extLst>
              <a:ext uri="{FF2B5EF4-FFF2-40B4-BE49-F238E27FC236}">
                <a16:creationId xmlns:a16="http://schemas.microsoft.com/office/drawing/2014/main" id="{399063F5-49CB-3727-82E1-B73520F725D9}"/>
              </a:ext>
            </a:extLst>
          </p:cNvPr>
          <p:cNvSpPr txBox="1">
            <a:spLocks/>
          </p:cNvSpPr>
          <p:nvPr/>
        </p:nvSpPr>
        <p:spPr>
          <a:xfrm>
            <a:off x="915998" y="2489214"/>
            <a:ext cx="1150956" cy="307777"/>
          </a:xfrm>
          <a:prstGeom prst="rect">
            <a:avLst/>
          </a:prstGeom>
        </p:spPr>
        <p:txBody>
          <a:bodyPr vert="horz" wrap="none" lIns="0" tIns="0" rIns="0" bIns="0" rtlCol="0" anchor="t">
            <a:spAutoFit/>
          </a:bodyPr>
          <a:lstStyle>
            <a:lvl1pPr marL="0" indent="0" algn="l" defTabSz="825479" rtl="0" eaLnBrk="1" latinLnBrk="0" hangingPunct="1">
              <a:lnSpc>
                <a:spcPct val="100000"/>
              </a:lnSpc>
              <a:spcBef>
                <a:spcPts val="0"/>
              </a:spcBef>
              <a:buSzTx/>
              <a:buFont typeface="Arial" panose="020B0604020202020204" pitchFamily="34" charset="0"/>
              <a:buNone/>
              <a:defRPr lang="en-US" sz="1333" b="0" i="1" kern="1200">
                <a:solidFill>
                  <a:schemeClr val="tx1"/>
                </a:solidFill>
                <a:latin typeface="MTN Brighter Sans Bold"/>
                <a:ea typeface="MTN Brighter Sans Bold"/>
                <a:cs typeface="MTN Brighter Sans Bold"/>
                <a:sym typeface="MTN Brighter Sans Bold"/>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i="0" dirty="0" err="1">
                <a:solidFill>
                  <a:srgbClr val="46535E"/>
                </a:solidFill>
                <a:latin typeface="MTN Brighter Sans" panose="00000500000000000000" pitchFamily="2" charset="0"/>
              </a:rPr>
              <a:t>GofundMe</a:t>
            </a:r>
            <a:endParaRPr lang="en-GB" sz="2000" b="1" dirty="0"/>
          </a:p>
        </p:txBody>
      </p:sp>
      <p:sp>
        <p:nvSpPr>
          <p:cNvPr id="11" name="Text Placeholder 7">
            <a:extLst>
              <a:ext uri="{FF2B5EF4-FFF2-40B4-BE49-F238E27FC236}">
                <a16:creationId xmlns:a16="http://schemas.microsoft.com/office/drawing/2014/main" id="{C577049C-8B2D-0785-5E90-003DDE9051E0}"/>
              </a:ext>
            </a:extLst>
          </p:cNvPr>
          <p:cNvSpPr txBox="1">
            <a:spLocks/>
          </p:cNvSpPr>
          <p:nvPr/>
        </p:nvSpPr>
        <p:spPr>
          <a:xfrm>
            <a:off x="1072611" y="4472826"/>
            <a:ext cx="837730" cy="307777"/>
          </a:xfrm>
          <a:prstGeom prst="rect">
            <a:avLst/>
          </a:prstGeom>
        </p:spPr>
        <p:txBody>
          <a:bodyPr vert="horz" wrap="none" lIns="0" tIns="0" rIns="0" bIns="0" rtlCol="0" anchor="t">
            <a:spAutoFit/>
          </a:bodyPr>
          <a:lstStyle>
            <a:lvl1pPr marL="0" indent="0" algn="l" defTabSz="825479" rtl="0" eaLnBrk="1" latinLnBrk="0" hangingPunct="1">
              <a:lnSpc>
                <a:spcPct val="100000"/>
              </a:lnSpc>
              <a:spcBef>
                <a:spcPts val="0"/>
              </a:spcBef>
              <a:buSzTx/>
              <a:buFont typeface="Arial" panose="020B0604020202020204" pitchFamily="34" charset="0"/>
              <a:buNone/>
              <a:defRPr lang="en-US" sz="1333" b="0" i="1" kern="1200">
                <a:solidFill>
                  <a:schemeClr val="tx1"/>
                </a:solidFill>
                <a:latin typeface="MTN Brighter Sans Bold"/>
                <a:ea typeface="MTN Brighter Sans Bold"/>
                <a:cs typeface="MTN Brighter Sans Bold"/>
                <a:sym typeface="MTN Brighter Sans Bold"/>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i="0" dirty="0" err="1">
                <a:solidFill>
                  <a:srgbClr val="46535E"/>
                </a:solidFill>
                <a:latin typeface="MTN Brighter Sans" panose="00000500000000000000" pitchFamily="2" charset="0"/>
              </a:rPr>
              <a:t>Patreon</a:t>
            </a:r>
            <a:endParaRPr lang="en-GB" sz="2000" b="1" dirty="0"/>
          </a:p>
        </p:txBody>
      </p:sp>
      <p:sp>
        <p:nvSpPr>
          <p:cNvPr id="12" name="Text Placeholder 7">
            <a:extLst>
              <a:ext uri="{FF2B5EF4-FFF2-40B4-BE49-F238E27FC236}">
                <a16:creationId xmlns:a16="http://schemas.microsoft.com/office/drawing/2014/main" id="{7D825C0A-045B-9CC3-B902-74598DC4EB3F}"/>
              </a:ext>
            </a:extLst>
          </p:cNvPr>
          <p:cNvSpPr txBox="1">
            <a:spLocks/>
          </p:cNvSpPr>
          <p:nvPr/>
        </p:nvSpPr>
        <p:spPr>
          <a:xfrm>
            <a:off x="7008826" y="1082491"/>
            <a:ext cx="3409844" cy="369332"/>
          </a:xfrm>
          <a:prstGeom prst="rect">
            <a:avLst/>
          </a:prstGeom>
        </p:spPr>
        <p:txBody>
          <a:bodyPr vert="horz" wrap="none" lIns="0" tIns="0" rIns="0" bIns="0" rtlCol="0" anchor="t">
            <a:spAutoFit/>
          </a:bodyPr>
          <a:lstStyle>
            <a:lvl1pPr marL="0" indent="0" algn="l" defTabSz="825479" rtl="0" eaLnBrk="1" latinLnBrk="0" hangingPunct="1">
              <a:lnSpc>
                <a:spcPct val="100000"/>
              </a:lnSpc>
              <a:spcBef>
                <a:spcPts val="0"/>
              </a:spcBef>
              <a:buSzTx/>
              <a:buFont typeface="Arial" panose="020B0604020202020204" pitchFamily="34" charset="0"/>
              <a:buNone/>
              <a:defRPr lang="en-US" sz="1333" b="0" i="1" kern="1200">
                <a:solidFill>
                  <a:schemeClr val="tx1"/>
                </a:solidFill>
                <a:latin typeface="MTN Brighter Sans Bold"/>
                <a:ea typeface="MTN Brighter Sans Bold"/>
                <a:cs typeface="MTN Brighter Sans Bold"/>
                <a:sym typeface="MTN Brighter Sans Bold"/>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i="0" dirty="0">
                <a:solidFill>
                  <a:srgbClr val="46535E"/>
                </a:solidFill>
                <a:latin typeface="MTN Brighter Sans" panose="00000500000000000000" pitchFamily="2" charset="0"/>
              </a:rPr>
              <a:t>COMPETITIVE ADVANTAGE</a:t>
            </a:r>
            <a:endParaRPr lang="en-GB" sz="2400" b="1" dirty="0"/>
          </a:p>
        </p:txBody>
      </p:sp>
      <p:sp>
        <p:nvSpPr>
          <p:cNvPr id="13" name="Text Placeholder 7">
            <a:extLst>
              <a:ext uri="{FF2B5EF4-FFF2-40B4-BE49-F238E27FC236}">
                <a16:creationId xmlns:a16="http://schemas.microsoft.com/office/drawing/2014/main" id="{D7A23CDF-7DF5-51B5-7C74-049892C2E158}"/>
              </a:ext>
            </a:extLst>
          </p:cNvPr>
          <p:cNvSpPr txBox="1">
            <a:spLocks/>
          </p:cNvSpPr>
          <p:nvPr/>
        </p:nvSpPr>
        <p:spPr>
          <a:xfrm>
            <a:off x="7008826" y="1996891"/>
            <a:ext cx="3873753" cy="1846659"/>
          </a:xfrm>
          <a:prstGeom prst="rect">
            <a:avLst/>
          </a:prstGeom>
        </p:spPr>
        <p:txBody>
          <a:bodyPr vert="horz" wrap="none" lIns="0" tIns="0" rIns="0" bIns="0" rtlCol="0" anchor="t">
            <a:spAutoFit/>
          </a:bodyPr>
          <a:lstStyle>
            <a:lvl1pPr marL="0" indent="0" algn="l" defTabSz="825479" rtl="0" eaLnBrk="1" latinLnBrk="0" hangingPunct="1">
              <a:lnSpc>
                <a:spcPct val="100000"/>
              </a:lnSpc>
              <a:spcBef>
                <a:spcPts val="0"/>
              </a:spcBef>
              <a:buSzTx/>
              <a:buFont typeface="Arial" panose="020B0604020202020204" pitchFamily="34" charset="0"/>
              <a:buNone/>
              <a:defRPr lang="en-US" sz="1333" b="0" i="1" kern="1200">
                <a:solidFill>
                  <a:schemeClr val="tx1"/>
                </a:solidFill>
                <a:latin typeface="MTN Brighter Sans Bold"/>
                <a:ea typeface="MTN Brighter Sans Bold"/>
                <a:cs typeface="MTN Brighter Sans Bold"/>
                <a:sym typeface="MTN Brighter Sans Bold"/>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Courier New" panose="02070309020205020404" pitchFamily="49" charset="0"/>
              <a:buChar char="o"/>
            </a:pPr>
            <a:r>
              <a:rPr lang="en-GB" sz="2400" b="1" i="0" dirty="0">
                <a:solidFill>
                  <a:srgbClr val="46535E"/>
                </a:solidFill>
                <a:latin typeface="MTN Brighter Sans" panose="00000500000000000000" pitchFamily="2" charset="0"/>
              </a:rPr>
              <a:t>Usability</a:t>
            </a:r>
          </a:p>
          <a:p>
            <a:pPr marL="342900" indent="-342900">
              <a:buFont typeface="Courier New" panose="02070309020205020404" pitchFamily="49" charset="0"/>
              <a:buChar char="o"/>
            </a:pPr>
            <a:r>
              <a:rPr lang="en-GB" sz="2400" b="1" i="0" dirty="0">
                <a:solidFill>
                  <a:srgbClr val="46535E"/>
                </a:solidFill>
                <a:latin typeface="MTN Brighter Sans" panose="00000500000000000000" pitchFamily="2" charset="0"/>
              </a:rPr>
              <a:t>Momo payment integration</a:t>
            </a:r>
          </a:p>
          <a:p>
            <a:pPr marL="342900" indent="-342900">
              <a:buFont typeface="Courier New" panose="02070309020205020404" pitchFamily="49" charset="0"/>
              <a:buChar char="o"/>
            </a:pPr>
            <a:r>
              <a:rPr lang="en-GB" sz="2400" b="1" i="0" dirty="0">
                <a:solidFill>
                  <a:srgbClr val="46535E"/>
                </a:solidFill>
                <a:latin typeface="MTN Brighter Sans" panose="00000500000000000000" pitchFamily="2" charset="0"/>
              </a:rPr>
              <a:t>Support African fundraisers</a:t>
            </a:r>
          </a:p>
          <a:p>
            <a:pPr marL="342900" indent="-342900">
              <a:buFont typeface="Courier New" panose="02070309020205020404" pitchFamily="49" charset="0"/>
              <a:buChar char="o"/>
            </a:pPr>
            <a:r>
              <a:rPr lang="en-GB" sz="2400" b="1" i="0" dirty="0">
                <a:solidFill>
                  <a:srgbClr val="46535E"/>
                </a:solidFill>
                <a:latin typeface="MTN Brighter Sans" panose="00000500000000000000" pitchFamily="2" charset="0"/>
              </a:rPr>
              <a:t>Refunding policy</a:t>
            </a:r>
          </a:p>
          <a:p>
            <a:pPr marL="342900" indent="-342900">
              <a:buFont typeface="Courier New" panose="02070309020205020404" pitchFamily="49" charset="0"/>
              <a:buChar char="o"/>
            </a:pPr>
            <a:endParaRPr lang="en-GB" sz="2400" b="1" i="0" dirty="0">
              <a:solidFill>
                <a:srgbClr val="46535E"/>
              </a:solidFill>
              <a:latin typeface="MTN Brighter Sans" panose="00000500000000000000" pitchFamily="2" charset="0"/>
            </a:endParaRPr>
          </a:p>
        </p:txBody>
      </p:sp>
      <p:sp>
        <p:nvSpPr>
          <p:cNvPr id="14" name="Oval 13">
            <a:extLst>
              <a:ext uri="{FF2B5EF4-FFF2-40B4-BE49-F238E27FC236}">
                <a16:creationId xmlns:a16="http://schemas.microsoft.com/office/drawing/2014/main" id="{FCD5877F-563E-F7E0-1DE2-540CC615903E}"/>
              </a:ext>
            </a:extLst>
          </p:cNvPr>
          <p:cNvSpPr/>
          <p:nvPr/>
        </p:nvSpPr>
        <p:spPr>
          <a:xfrm>
            <a:off x="2335414" y="3668724"/>
            <a:ext cx="2675965" cy="2502773"/>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
        <p:nvSpPr>
          <p:cNvPr id="15" name="Oval 14">
            <a:extLst>
              <a:ext uri="{FF2B5EF4-FFF2-40B4-BE49-F238E27FC236}">
                <a16:creationId xmlns:a16="http://schemas.microsoft.com/office/drawing/2014/main" id="{D1467D78-6F42-C6B3-B77A-10D6A1023B7A}"/>
              </a:ext>
            </a:extLst>
          </p:cNvPr>
          <p:cNvSpPr/>
          <p:nvPr/>
        </p:nvSpPr>
        <p:spPr>
          <a:xfrm>
            <a:off x="2289281" y="1390268"/>
            <a:ext cx="2675965" cy="227845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Tree>
    <p:extLst>
      <p:ext uri="{BB962C8B-B14F-4D97-AF65-F5344CB8AC3E}">
        <p14:creationId xmlns:p14="http://schemas.microsoft.com/office/powerpoint/2010/main" val="295682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4A4D4A-0961-4A88-8ED5-2E00CCE25F84}"/>
              </a:ext>
            </a:extLst>
          </p:cNvPr>
          <p:cNvSpPr>
            <a:spLocks noGrp="1"/>
          </p:cNvSpPr>
          <p:nvPr>
            <p:ph type="body" sz="quarter" idx="23"/>
          </p:nvPr>
        </p:nvSpPr>
        <p:spPr>
          <a:xfrm>
            <a:off x="319531" y="312062"/>
            <a:ext cx="2808461" cy="205121"/>
          </a:xfrm>
        </p:spPr>
        <p:txBody>
          <a:bodyPr/>
          <a:lstStyle/>
          <a:p>
            <a:r>
              <a:rPr lang="en-US" dirty="0"/>
              <a:t>Solution Overview with a diagram</a:t>
            </a:r>
            <a:endParaRPr lang="en-GB" dirty="0"/>
          </a:p>
        </p:txBody>
      </p:sp>
      <p:pic>
        <p:nvPicPr>
          <p:cNvPr id="3" name="Picture 2">
            <a:extLst>
              <a:ext uri="{FF2B5EF4-FFF2-40B4-BE49-F238E27FC236}">
                <a16:creationId xmlns:a16="http://schemas.microsoft.com/office/drawing/2014/main" id="{09AAE980-E405-16CE-42EF-4A7B6C132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31" y="848678"/>
            <a:ext cx="5090160" cy="2580322"/>
          </a:xfrm>
          <a:prstGeom prst="rect">
            <a:avLst/>
          </a:prstGeom>
        </p:spPr>
      </p:pic>
      <p:pic>
        <p:nvPicPr>
          <p:cNvPr id="5" name="Picture 4">
            <a:extLst>
              <a:ext uri="{FF2B5EF4-FFF2-40B4-BE49-F238E27FC236}">
                <a16:creationId xmlns:a16="http://schemas.microsoft.com/office/drawing/2014/main" id="{74533AD5-2159-704A-09C4-A59F8933F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7230" y="517183"/>
            <a:ext cx="1290161" cy="2580322"/>
          </a:xfrm>
          <a:prstGeom prst="rect">
            <a:avLst/>
          </a:prstGeom>
        </p:spPr>
      </p:pic>
      <p:pic>
        <p:nvPicPr>
          <p:cNvPr id="9" name="Picture 8">
            <a:extLst>
              <a:ext uri="{FF2B5EF4-FFF2-40B4-BE49-F238E27FC236}">
                <a16:creationId xmlns:a16="http://schemas.microsoft.com/office/drawing/2014/main" id="{DADED4E2-211D-CE12-F16F-1B2B82418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4930" y="517183"/>
            <a:ext cx="1292703" cy="2434590"/>
          </a:xfrm>
          <a:prstGeom prst="rect">
            <a:avLst/>
          </a:prstGeom>
        </p:spPr>
      </p:pic>
      <p:pic>
        <p:nvPicPr>
          <p:cNvPr id="11" name="Picture 10">
            <a:extLst>
              <a:ext uri="{FF2B5EF4-FFF2-40B4-BE49-F238E27FC236}">
                <a16:creationId xmlns:a16="http://schemas.microsoft.com/office/drawing/2014/main" id="{52B04CC7-AAB5-5562-9E31-8CD3BBC05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6490" y="414622"/>
            <a:ext cx="1491615" cy="2983230"/>
          </a:xfrm>
          <a:prstGeom prst="rect">
            <a:avLst/>
          </a:prstGeom>
        </p:spPr>
      </p:pic>
      <p:pic>
        <p:nvPicPr>
          <p:cNvPr id="13" name="Picture 12">
            <a:extLst>
              <a:ext uri="{FF2B5EF4-FFF2-40B4-BE49-F238E27FC236}">
                <a16:creationId xmlns:a16="http://schemas.microsoft.com/office/drawing/2014/main" id="{3EC68D6D-1D8A-206A-C64D-1427C4A80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6561" y="3669988"/>
            <a:ext cx="1134399" cy="2136451"/>
          </a:xfrm>
          <a:prstGeom prst="rect">
            <a:avLst/>
          </a:prstGeom>
        </p:spPr>
      </p:pic>
      <p:pic>
        <p:nvPicPr>
          <p:cNvPr id="15" name="Picture 14">
            <a:extLst>
              <a:ext uri="{FF2B5EF4-FFF2-40B4-BE49-F238E27FC236}">
                <a16:creationId xmlns:a16="http://schemas.microsoft.com/office/drawing/2014/main" id="{D746E3BD-57FB-337E-DD7D-E49D8CD717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7992" y="3508051"/>
            <a:ext cx="1371600" cy="2743200"/>
          </a:xfrm>
          <a:prstGeom prst="rect">
            <a:avLst/>
          </a:prstGeom>
        </p:spPr>
      </p:pic>
      <p:pic>
        <p:nvPicPr>
          <p:cNvPr id="17" name="Picture 16">
            <a:extLst>
              <a:ext uri="{FF2B5EF4-FFF2-40B4-BE49-F238E27FC236}">
                <a16:creationId xmlns:a16="http://schemas.microsoft.com/office/drawing/2014/main" id="{119A4B2C-8D37-DD68-4CF5-8155848E98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09120" y="3698551"/>
            <a:ext cx="2933700" cy="2362200"/>
          </a:xfrm>
          <a:prstGeom prst="rect">
            <a:avLst/>
          </a:prstGeom>
        </p:spPr>
      </p:pic>
      <p:pic>
        <p:nvPicPr>
          <p:cNvPr id="19" name="Picture 18">
            <a:extLst>
              <a:ext uri="{FF2B5EF4-FFF2-40B4-BE49-F238E27FC236}">
                <a16:creationId xmlns:a16="http://schemas.microsoft.com/office/drawing/2014/main" id="{2BE0BB0C-4170-A68B-807F-0CDF43F5FA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32698" y="3097505"/>
            <a:ext cx="1493520" cy="2987040"/>
          </a:xfrm>
          <a:prstGeom prst="rect">
            <a:avLst/>
          </a:prstGeom>
        </p:spPr>
      </p:pic>
    </p:spTree>
    <p:extLst>
      <p:ext uri="{BB962C8B-B14F-4D97-AF65-F5344CB8AC3E}">
        <p14:creationId xmlns:p14="http://schemas.microsoft.com/office/powerpoint/2010/main" val="4074030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7F7D6B-0ADE-774C-98C9-6BEA704CD79E}"/>
              </a:ext>
            </a:extLst>
          </p:cNvPr>
          <p:cNvGraphicFramePr>
            <a:graphicFrameLocks noChangeAspect="1"/>
          </p:cNvGraphicFramePr>
          <p:nvPr>
            <p:custDataLst>
              <p:tags r:id="rId1"/>
            </p:custDataLst>
          </p:nvPr>
        </p:nvGraphicFramePr>
        <p:xfrm>
          <a:off x="2118" y="2118"/>
          <a:ext cx="1636" cy="21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7F7D6B-0ADE-774C-98C9-6BEA704CD79E}"/>
                          </a:ext>
                        </a:extLst>
                      </p:cNvPr>
                      <p:cNvPicPr/>
                      <p:nvPr/>
                    </p:nvPicPr>
                    <p:blipFill>
                      <a:blip r:embed="rId5"/>
                      <a:stretch>
                        <a:fillRect/>
                      </a:stretch>
                    </p:blipFill>
                    <p:spPr>
                      <a:xfrm>
                        <a:off x="2118" y="2118"/>
                        <a:ext cx="1636" cy="211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D3ADAEE-4987-2D44-A798-869C87C57B99}"/>
              </a:ext>
            </a:extLst>
          </p:cNvPr>
          <p:cNvSpPr>
            <a:spLocks noGrp="1"/>
          </p:cNvSpPr>
          <p:nvPr>
            <p:ph type="title"/>
          </p:nvPr>
        </p:nvSpPr>
        <p:spPr>
          <a:xfrm>
            <a:off x="239182" y="3133203"/>
            <a:ext cx="11713637" cy="1218795"/>
          </a:xfrm>
        </p:spPr>
        <p:txBody>
          <a:bodyPr vert="horz"/>
          <a:lstStyle/>
          <a:p>
            <a:r>
              <a:rPr lang="en-US" sz="8800" dirty="0"/>
              <a:t>Thank you</a:t>
            </a:r>
          </a:p>
        </p:txBody>
      </p:sp>
    </p:spTree>
    <p:extLst>
      <p:ext uri="{BB962C8B-B14F-4D97-AF65-F5344CB8AC3E}">
        <p14:creationId xmlns:p14="http://schemas.microsoft.com/office/powerpoint/2010/main" val="366066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A8641A-114D-3353-00EA-254C69A1751D}"/>
              </a:ext>
            </a:extLst>
          </p:cNvPr>
          <p:cNvSpPr txBox="1"/>
          <p:nvPr/>
        </p:nvSpPr>
        <p:spPr>
          <a:xfrm>
            <a:off x="965947" y="2377110"/>
            <a:ext cx="10260105" cy="1754326"/>
          </a:xfrm>
          <a:prstGeom prst="rect">
            <a:avLst/>
          </a:prstGeom>
          <a:noFill/>
        </p:spPr>
        <p:txBody>
          <a:bodyPr wrap="square">
            <a:spAutoFit/>
          </a:bodyPr>
          <a:lstStyle/>
          <a:p>
            <a:pPr algn="ctr"/>
            <a:r>
              <a:rPr lang="en-US" sz="3600" dirty="0">
                <a:latin typeface="MTN Brighter Sans Bold"/>
              </a:rPr>
              <a:t>A fundraising app to support content creators, students, and other fundraisers using MTN mobile money</a:t>
            </a:r>
            <a:endParaRPr lang="en-US" sz="3600" b="0" i="0" dirty="0">
              <a:solidFill>
                <a:srgbClr val="46535E"/>
              </a:solidFill>
              <a:effectLst/>
              <a:latin typeface="MTN Brighter Sans" panose="00000500000000000000" pitchFamily="2" charset="0"/>
            </a:endParaRPr>
          </a:p>
        </p:txBody>
      </p:sp>
      <p:sp>
        <p:nvSpPr>
          <p:cNvPr id="5" name="Text Placeholder 4">
            <a:extLst>
              <a:ext uri="{FF2B5EF4-FFF2-40B4-BE49-F238E27FC236}">
                <a16:creationId xmlns:a16="http://schemas.microsoft.com/office/drawing/2014/main" id="{53DA7517-74CD-C87F-8A04-E8D51D84BBFA}"/>
              </a:ext>
            </a:extLst>
          </p:cNvPr>
          <p:cNvSpPr>
            <a:spLocks noGrp="1"/>
          </p:cNvSpPr>
          <p:nvPr>
            <p:ph type="body" sz="quarter" idx="23"/>
          </p:nvPr>
        </p:nvSpPr>
        <p:spPr>
          <a:xfrm>
            <a:off x="593890" y="533736"/>
            <a:ext cx="1714496" cy="369332"/>
          </a:xfrm>
        </p:spPr>
        <p:txBody>
          <a:bodyPr/>
          <a:lstStyle/>
          <a:p>
            <a:r>
              <a:rPr lang="en-GB" dirty="0"/>
              <a:t>Idea Title</a:t>
            </a:r>
          </a:p>
        </p:txBody>
      </p:sp>
    </p:spTree>
    <p:extLst>
      <p:ext uri="{BB962C8B-B14F-4D97-AF65-F5344CB8AC3E}">
        <p14:creationId xmlns:p14="http://schemas.microsoft.com/office/powerpoint/2010/main" val="134609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ARON">
            <a:hlinkClick r:id="" action="ppaction://media"/>
            <a:extLst>
              <a:ext uri="{FF2B5EF4-FFF2-40B4-BE49-F238E27FC236}">
                <a16:creationId xmlns:a16="http://schemas.microsoft.com/office/drawing/2014/main" id="{40FE012F-FD91-8EC8-EF1B-EA001B92D9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1304" y="242048"/>
            <a:ext cx="9709449" cy="5158534"/>
          </a:xfrm>
          <a:prstGeom prst="rect">
            <a:avLst/>
          </a:prstGeom>
        </p:spPr>
      </p:pic>
    </p:spTree>
    <p:extLst>
      <p:ext uri="{BB962C8B-B14F-4D97-AF65-F5344CB8AC3E}">
        <p14:creationId xmlns:p14="http://schemas.microsoft.com/office/powerpoint/2010/main" val="392312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4A4D4A-0961-4A88-8ED5-2E00CCE25F84}"/>
              </a:ext>
            </a:extLst>
          </p:cNvPr>
          <p:cNvSpPr>
            <a:spLocks noGrp="1"/>
          </p:cNvSpPr>
          <p:nvPr>
            <p:ph type="body" sz="quarter" idx="23"/>
          </p:nvPr>
        </p:nvSpPr>
        <p:spPr>
          <a:xfrm>
            <a:off x="260154" y="300187"/>
            <a:ext cx="2881110" cy="430887"/>
          </a:xfrm>
        </p:spPr>
        <p:txBody>
          <a:bodyPr/>
          <a:lstStyle/>
          <a:p>
            <a:r>
              <a:rPr lang="en-US" sz="2800" b="1" u="sng" dirty="0"/>
              <a:t>Problem Statement</a:t>
            </a:r>
            <a:endParaRPr lang="en-GB" sz="2800" b="1" u="sng" dirty="0"/>
          </a:p>
        </p:txBody>
      </p:sp>
      <p:pic>
        <p:nvPicPr>
          <p:cNvPr id="17" name="Graphic 16" descr="Question mark with solid fill">
            <a:extLst>
              <a:ext uri="{FF2B5EF4-FFF2-40B4-BE49-F238E27FC236}">
                <a16:creationId xmlns:a16="http://schemas.microsoft.com/office/drawing/2014/main" id="{D639381D-7F5E-6EBF-EEA1-34E61CFB35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6464" y="505308"/>
            <a:ext cx="7173230" cy="6387352"/>
          </a:xfrm>
          <a:prstGeom prst="rect">
            <a:avLst/>
          </a:prstGeom>
          <a:effectLst>
            <a:outerShdw blurRad="50800" dist="38100" dir="2700000" algn="tl" rotWithShape="0">
              <a:prstClr val="black">
                <a:alpha val="40000"/>
              </a:prstClr>
            </a:outerShdw>
          </a:effectLst>
        </p:spPr>
      </p:pic>
      <p:sp>
        <p:nvSpPr>
          <p:cNvPr id="18" name="Oval 17">
            <a:extLst>
              <a:ext uri="{FF2B5EF4-FFF2-40B4-BE49-F238E27FC236}">
                <a16:creationId xmlns:a16="http://schemas.microsoft.com/office/drawing/2014/main" id="{0B422CA6-B55C-B7AE-1181-D904254FBA16}"/>
              </a:ext>
            </a:extLst>
          </p:cNvPr>
          <p:cNvSpPr/>
          <p:nvPr/>
        </p:nvSpPr>
        <p:spPr>
          <a:xfrm>
            <a:off x="5413455" y="1094175"/>
            <a:ext cx="919837" cy="830997"/>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
        <p:nvSpPr>
          <p:cNvPr id="19" name="Oval 18">
            <a:extLst>
              <a:ext uri="{FF2B5EF4-FFF2-40B4-BE49-F238E27FC236}">
                <a16:creationId xmlns:a16="http://schemas.microsoft.com/office/drawing/2014/main" id="{F243899E-34CA-DF6E-359B-7E970CB74361}"/>
              </a:ext>
            </a:extLst>
          </p:cNvPr>
          <p:cNvSpPr/>
          <p:nvPr/>
        </p:nvSpPr>
        <p:spPr>
          <a:xfrm>
            <a:off x="6665263" y="2252381"/>
            <a:ext cx="919837" cy="830997"/>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
        <p:nvSpPr>
          <p:cNvPr id="20" name="Oval 19">
            <a:extLst>
              <a:ext uri="{FF2B5EF4-FFF2-40B4-BE49-F238E27FC236}">
                <a16:creationId xmlns:a16="http://schemas.microsoft.com/office/drawing/2014/main" id="{77EA8A89-8304-6B39-F624-1BE6C347ED78}"/>
              </a:ext>
            </a:extLst>
          </p:cNvPr>
          <p:cNvSpPr/>
          <p:nvPr/>
        </p:nvSpPr>
        <p:spPr>
          <a:xfrm>
            <a:off x="5397655" y="3506366"/>
            <a:ext cx="860611" cy="830997"/>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
        <p:nvSpPr>
          <p:cNvPr id="21" name="Oval 20">
            <a:extLst>
              <a:ext uri="{FF2B5EF4-FFF2-40B4-BE49-F238E27FC236}">
                <a16:creationId xmlns:a16="http://schemas.microsoft.com/office/drawing/2014/main" id="{829CA743-C567-21D1-24BC-BEF07731F6C2}"/>
              </a:ext>
            </a:extLst>
          </p:cNvPr>
          <p:cNvSpPr/>
          <p:nvPr/>
        </p:nvSpPr>
        <p:spPr>
          <a:xfrm>
            <a:off x="4149702" y="1591269"/>
            <a:ext cx="919837" cy="92333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cxnSp>
        <p:nvCxnSpPr>
          <p:cNvPr id="24" name="Straight Arrow Connector 23">
            <a:extLst>
              <a:ext uri="{FF2B5EF4-FFF2-40B4-BE49-F238E27FC236}">
                <a16:creationId xmlns:a16="http://schemas.microsoft.com/office/drawing/2014/main" id="{0DEF9DBA-B693-705A-1912-2C188ED768D2}"/>
              </a:ext>
            </a:extLst>
          </p:cNvPr>
          <p:cNvCxnSpPr>
            <a:cxnSpLocks/>
          </p:cNvCxnSpPr>
          <p:nvPr/>
        </p:nvCxnSpPr>
        <p:spPr>
          <a:xfrm flipV="1">
            <a:off x="5795680" y="900952"/>
            <a:ext cx="0" cy="4437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682885E-A6EB-11A1-1DCD-B1142385309B}"/>
              </a:ext>
            </a:extLst>
          </p:cNvPr>
          <p:cNvCxnSpPr>
            <a:cxnSpLocks/>
          </p:cNvCxnSpPr>
          <p:nvPr/>
        </p:nvCxnSpPr>
        <p:spPr>
          <a:xfrm flipH="1" flipV="1">
            <a:off x="2704146" y="1775011"/>
            <a:ext cx="1891893" cy="477370"/>
          </a:xfrm>
          <a:prstGeom prst="straightConnector1">
            <a:avLst/>
          </a:prstGeom>
          <a:ln w="28575">
            <a:no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2AB70BD-B31D-7EB0-1AA5-FE138C087A2F}"/>
              </a:ext>
            </a:extLst>
          </p:cNvPr>
          <p:cNvCxnSpPr>
            <a:cxnSpLocks/>
            <a:stCxn id="19" idx="5"/>
          </p:cNvCxnSpPr>
          <p:nvPr/>
        </p:nvCxnSpPr>
        <p:spPr>
          <a:xfrm>
            <a:off x="7450393" y="2961681"/>
            <a:ext cx="1008493" cy="5950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BE4D7BA-6305-66DE-5538-2FD49B79507D}"/>
              </a:ext>
            </a:extLst>
          </p:cNvPr>
          <p:cNvCxnSpPr>
            <a:cxnSpLocks/>
            <a:stCxn id="20" idx="2"/>
          </p:cNvCxnSpPr>
          <p:nvPr/>
        </p:nvCxnSpPr>
        <p:spPr>
          <a:xfrm flipH="1">
            <a:off x="4262716" y="3921865"/>
            <a:ext cx="1134939" cy="2259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Text Placeholder 7">
            <a:extLst>
              <a:ext uri="{FF2B5EF4-FFF2-40B4-BE49-F238E27FC236}">
                <a16:creationId xmlns:a16="http://schemas.microsoft.com/office/drawing/2014/main" id="{A88E0FBF-5797-81AB-BFE4-E2A365DF952C}"/>
              </a:ext>
            </a:extLst>
          </p:cNvPr>
          <p:cNvSpPr txBox="1">
            <a:spLocks/>
          </p:cNvSpPr>
          <p:nvPr/>
        </p:nvSpPr>
        <p:spPr>
          <a:xfrm>
            <a:off x="4758696" y="116737"/>
            <a:ext cx="3353814" cy="830997"/>
          </a:xfrm>
          <a:prstGeom prst="rect">
            <a:avLst/>
          </a:prstGeom>
        </p:spPr>
        <p:txBody>
          <a:bodyPr vert="horz" wrap="square" lIns="0" tIns="0" rIns="0" bIns="0" rtlCol="0" anchor="t">
            <a:spAutoFit/>
          </a:bodyPr>
          <a:lstStyle>
            <a:lvl1pPr marL="0" indent="0" algn="l" defTabSz="825479" rtl="0" eaLnBrk="1" latinLnBrk="0" hangingPunct="1">
              <a:lnSpc>
                <a:spcPct val="100000"/>
              </a:lnSpc>
              <a:spcBef>
                <a:spcPts val="0"/>
              </a:spcBef>
              <a:buSzTx/>
              <a:buFont typeface="Arial" panose="020B0604020202020204" pitchFamily="34" charset="0"/>
              <a:buNone/>
              <a:defRPr lang="en-US" sz="1333" b="0" i="1" kern="1200">
                <a:solidFill>
                  <a:schemeClr val="tx1"/>
                </a:solidFill>
                <a:latin typeface="MTN Brighter Sans Bold"/>
                <a:ea typeface="MTN Brighter Sans Bold"/>
                <a:cs typeface="MTN Brighter Sans Bold"/>
                <a:sym typeface="MTN Brighter Sans Bold"/>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Fundraisers and supporters need a product that is meaningful and enjoyable to use</a:t>
            </a:r>
          </a:p>
        </p:txBody>
      </p:sp>
      <p:sp>
        <p:nvSpPr>
          <p:cNvPr id="39" name="Text Placeholder 7">
            <a:extLst>
              <a:ext uri="{FF2B5EF4-FFF2-40B4-BE49-F238E27FC236}">
                <a16:creationId xmlns:a16="http://schemas.microsoft.com/office/drawing/2014/main" id="{2552F692-6A8A-4D84-35C0-1E60A2DEFE7D}"/>
              </a:ext>
            </a:extLst>
          </p:cNvPr>
          <p:cNvSpPr txBox="1">
            <a:spLocks/>
          </p:cNvSpPr>
          <p:nvPr/>
        </p:nvSpPr>
        <p:spPr>
          <a:xfrm>
            <a:off x="522481" y="1421213"/>
            <a:ext cx="2341743" cy="2462213"/>
          </a:xfrm>
          <a:prstGeom prst="rect">
            <a:avLst/>
          </a:prstGeom>
        </p:spPr>
        <p:txBody>
          <a:bodyPr vert="horz" wrap="square" lIns="0" tIns="0" rIns="0" bIns="0" rtlCol="0" anchor="t">
            <a:spAutoFit/>
          </a:bodyPr>
          <a:lstStyle>
            <a:lvl1pPr marL="0" indent="0" algn="l" defTabSz="825479" rtl="0" eaLnBrk="1" latinLnBrk="0" hangingPunct="1">
              <a:lnSpc>
                <a:spcPct val="100000"/>
              </a:lnSpc>
              <a:spcBef>
                <a:spcPts val="0"/>
              </a:spcBef>
              <a:buSzTx/>
              <a:buFont typeface="Arial" panose="020B0604020202020204" pitchFamily="34" charset="0"/>
              <a:buNone/>
              <a:defRPr lang="en-US" sz="1333" b="0" i="1" kern="1200">
                <a:solidFill>
                  <a:schemeClr val="tx1"/>
                </a:solidFill>
                <a:latin typeface="MTN Brighter Sans Bold"/>
                <a:ea typeface="MTN Brighter Sans Bold"/>
                <a:cs typeface="MTN Brighter Sans Bold"/>
                <a:sym typeface="MTN Brighter Sans Bold"/>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i="0" dirty="0"/>
              <a:t>Easy way of funding</a:t>
            </a:r>
          </a:p>
          <a:p>
            <a:r>
              <a:rPr lang="en-GB" sz="2000" i="0" dirty="0"/>
              <a:t>Content creators, students</a:t>
            </a:r>
          </a:p>
          <a:p>
            <a:r>
              <a:rPr lang="en-GB" sz="2000" i="0" dirty="0"/>
              <a:t>and fundraisers find it difficult to get enough funding due to how the payment method work</a:t>
            </a:r>
          </a:p>
        </p:txBody>
      </p:sp>
      <p:sp>
        <p:nvSpPr>
          <p:cNvPr id="40" name="Text Placeholder 7">
            <a:extLst>
              <a:ext uri="{FF2B5EF4-FFF2-40B4-BE49-F238E27FC236}">
                <a16:creationId xmlns:a16="http://schemas.microsoft.com/office/drawing/2014/main" id="{CE82AA32-3B8F-F21E-8C44-40A88F86FA36}"/>
              </a:ext>
            </a:extLst>
          </p:cNvPr>
          <p:cNvSpPr txBox="1">
            <a:spLocks/>
          </p:cNvSpPr>
          <p:nvPr/>
        </p:nvSpPr>
        <p:spPr>
          <a:xfrm>
            <a:off x="2176466" y="3990910"/>
            <a:ext cx="2341743" cy="1231106"/>
          </a:xfrm>
          <a:prstGeom prst="rect">
            <a:avLst/>
          </a:prstGeom>
        </p:spPr>
        <p:txBody>
          <a:bodyPr vert="horz" wrap="square" lIns="0" tIns="0" rIns="0" bIns="0" rtlCol="0" anchor="t">
            <a:spAutoFit/>
          </a:bodyPr>
          <a:lstStyle>
            <a:lvl1pPr marL="0" indent="0" algn="l" defTabSz="825479" rtl="0" eaLnBrk="1" latinLnBrk="0" hangingPunct="1">
              <a:lnSpc>
                <a:spcPct val="100000"/>
              </a:lnSpc>
              <a:spcBef>
                <a:spcPts val="0"/>
              </a:spcBef>
              <a:buSzTx/>
              <a:buFont typeface="Arial" panose="020B0604020202020204" pitchFamily="34" charset="0"/>
              <a:buNone/>
              <a:defRPr lang="en-US" sz="1333" b="0" i="1" kern="1200">
                <a:solidFill>
                  <a:schemeClr val="tx1"/>
                </a:solidFill>
                <a:latin typeface="MTN Brighter Sans Bold"/>
                <a:ea typeface="MTN Brighter Sans Bold"/>
                <a:cs typeface="MTN Brighter Sans Bold"/>
                <a:sym typeface="MTN Brighter Sans Bold"/>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i="0" dirty="0"/>
              <a:t>Getting a supporter</a:t>
            </a:r>
          </a:p>
          <a:p>
            <a:r>
              <a:rPr lang="en-GB" sz="2000" i="0" dirty="0"/>
              <a:t>Fundraisers need an app that is ease of use.</a:t>
            </a:r>
          </a:p>
        </p:txBody>
      </p:sp>
      <p:sp>
        <p:nvSpPr>
          <p:cNvPr id="41" name="Text Placeholder 7">
            <a:extLst>
              <a:ext uri="{FF2B5EF4-FFF2-40B4-BE49-F238E27FC236}">
                <a16:creationId xmlns:a16="http://schemas.microsoft.com/office/drawing/2014/main" id="{9ABCC5C4-347D-1502-6D19-DC294BA63A2B}"/>
              </a:ext>
            </a:extLst>
          </p:cNvPr>
          <p:cNvSpPr txBox="1">
            <a:spLocks/>
          </p:cNvSpPr>
          <p:nvPr/>
        </p:nvSpPr>
        <p:spPr>
          <a:xfrm>
            <a:off x="7887397" y="3593802"/>
            <a:ext cx="2341743" cy="1846659"/>
          </a:xfrm>
          <a:prstGeom prst="rect">
            <a:avLst/>
          </a:prstGeom>
        </p:spPr>
        <p:txBody>
          <a:bodyPr vert="horz" wrap="square" lIns="0" tIns="0" rIns="0" bIns="0" rtlCol="0" anchor="t">
            <a:spAutoFit/>
          </a:bodyPr>
          <a:lstStyle>
            <a:lvl1pPr marL="0" indent="0" algn="l" defTabSz="825479" rtl="0" eaLnBrk="1" latinLnBrk="0" hangingPunct="1">
              <a:lnSpc>
                <a:spcPct val="100000"/>
              </a:lnSpc>
              <a:spcBef>
                <a:spcPts val="0"/>
              </a:spcBef>
              <a:buSzTx/>
              <a:buFont typeface="Arial" panose="020B0604020202020204" pitchFamily="34" charset="0"/>
              <a:buNone/>
              <a:defRPr lang="en-US" sz="1333" b="0" i="1" kern="1200">
                <a:solidFill>
                  <a:schemeClr val="tx1"/>
                </a:solidFill>
                <a:latin typeface="MTN Brighter Sans Bold"/>
                <a:ea typeface="MTN Brighter Sans Bold"/>
                <a:cs typeface="MTN Brighter Sans Bold"/>
                <a:sym typeface="MTN Brighter Sans Bold"/>
              </a:defRPr>
            </a:lvl1pPr>
            <a:lvl2pPr marL="322263"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2pPr>
            <a:lvl3pPr marL="493713" indent="-161925"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vl4pPr marL="654050" indent="-160338" algn="l" defTabSz="914400" rtl="0" eaLnBrk="1" latinLnBrk="0" hangingPunct="1">
              <a:lnSpc>
                <a:spcPct val="110000"/>
              </a:lnSpc>
              <a:spcBef>
                <a:spcPts val="300"/>
              </a:spcBef>
              <a:buFont typeface="Arial" panose="020B0604020202020204" pitchFamily="34" charset="0"/>
              <a:buChar char="•"/>
              <a:defRPr lang="en-US" sz="1200" kern="1200" dirty="0" smtClean="0">
                <a:solidFill>
                  <a:schemeClr val="tx1"/>
                </a:solidFill>
                <a:latin typeface="+mn-lt"/>
                <a:ea typeface="+mn-ea"/>
                <a:cs typeface="+mn-cs"/>
              </a:defRPr>
            </a:lvl4pPr>
            <a:lvl5pPr marL="815975" indent="-152400" algn="l" defTabSz="914400" rtl="0" eaLnBrk="1" latinLnBrk="0" hangingPunct="1">
              <a:lnSpc>
                <a:spcPct val="110000"/>
              </a:lnSpc>
              <a:spcBef>
                <a:spcPts val="300"/>
              </a:spcBef>
              <a:buFont typeface="Arial" panose="020B0604020202020204" pitchFamily="34" charset="0"/>
              <a:buChar char="•"/>
              <a:defRPr lang="en-GB"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i="0" dirty="0"/>
              <a:t>Ease of  payment</a:t>
            </a:r>
          </a:p>
          <a:p>
            <a:r>
              <a:rPr lang="en-GB" sz="2000" i="0" dirty="0"/>
              <a:t>A lot of people prefer easy </a:t>
            </a:r>
            <a:r>
              <a:rPr lang="en-GB" sz="2000" i="0" dirty="0" err="1"/>
              <a:t>momo</a:t>
            </a:r>
            <a:r>
              <a:rPr lang="en-GB" sz="2000" i="0" dirty="0"/>
              <a:t> transactions as compared to banks and credit cards </a:t>
            </a:r>
          </a:p>
        </p:txBody>
      </p:sp>
    </p:spTree>
    <p:extLst>
      <p:ext uri="{BB962C8B-B14F-4D97-AF65-F5344CB8AC3E}">
        <p14:creationId xmlns:p14="http://schemas.microsoft.com/office/powerpoint/2010/main" val="310292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4A4D4A-0961-4A88-8ED5-2E00CCE25F84}"/>
              </a:ext>
            </a:extLst>
          </p:cNvPr>
          <p:cNvSpPr>
            <a:spLocks noGrp="1"/>
          </p:cNvSpPr>
          <p:nvPr>
            <p:ph type="body" sz="quarter" idx="23"/>
          </p:nvPr>
        </p:nvSpPr>
        <p:spPr>
          <a:xfrm>
            <a:off x="367033" y="359564"/>
            <a:ext cx="1606209" cy="492443"/>
          </a:xfrm>
        </p:spPr>
        <p:txBody>
          <a:bodyPr/>
          <a:lstStyle/>
          <a:p>
            <a:r>
              <a:rPr lang="en-US" sz="3200" u="sng" dirty="0"/>
              <a:t>Approach</a:t>
            </a:r>
            <a:endParaRPr lang="en-GB" sz="3200" u="sng" dirty="0"/>
          </a:p>
        </p:txBody>
      </p:sp>
      <p:sp>
        <p:nvSpPr>
          <p:cNvPr id="3" name="TextBox 2">
            <a:extLst>
              <a:ext uri="{FF2B5EF4-FFF2-40B4-BE49-F238E27FC236}">
                <a16:creationId xmlns:a16="http://schemas.microsoft.com/office/drawing/2014/main" id="{DA07982E-2852-3569-3F20-2A4E14FE0291}"/>
              </a:ext>
            </a:extLst>
          </p:cNvPr>
          <p:cNvSpPr txBox="1"/>
          <p:nvPr/>
        </p:nvSpPr>
        <p:spPr>
          <a:xfrm>
            <a:off x="914400" y="1129554"/>
            <a:ext cx="10515600" cy="4031873"/>
          </a:xfrm>
          <a:prstGeom prst="rect">
            <a:avLst/>
          </a:prstGeom>
          <a:noFill/>
        </p:spPr>
        <p:txBody>
          <a:bodyPr wrap="square">
            <a:spAutoFit/>
          </a:bodyPr>
          <a:lstStyle/>
          <a:p>
            <a:pPr marL="285750" indent="-285750">
              <a:buFont typeface="Arial" panose="020B0604020202020204" pitchFamily="34" charset="0"/>
              <a:buChar char="•"/>
            </a:pPr>
            <a:r>
              <a:rPr lang="en-US" sz="3200" dirty="0">
                <a:solidFill>
                  <a:srgbClr val="0E101A"/>
                </a:solidFill>
                <a:latin typeface="Times New Roman" panose="02020603050405020304" pitchFamily="18" charset="0"/>
                <a:ea typeface="SimSun" panose="02010600030101010101" pitchFamily="2" charset="-122"/>
              </a:rPr>
              <a:t>Create a </a:t>
            </a:r>
            <a:r>
              <a:rPr lang="en-US" sz="3200" dirty="0">
                <a:solidFill>
                  <a:srgbClr val="0E101A"/>
                </a:solidFill>
                <a:effectLst/>
                <a:latin typeface="Times New Roman" panose="02020603050405020304" pitchFamily="18" charset="0"/>
                <a:ea typeface="SimSun" panose="02010600030101010101" pitchFamily="2" charset="-122"/>
              </a:rPr>
              <a:t>platform that will enable fundraisers to provide the necessary details to request funds or set up a fun base for their supporters to support them that will help them achieve their set goals.</a:t>
            </a:r>
          </a:p>
          <a:p>
            <a:pPr marL="285750" indent="-285750">
              <a:buFont typeface="Arial" panose="020B0604020202020204" pitchFamily="34" charset="0"/>
              <a:buChar char="•"/>
            </a:pPr>
            <a:r>
              <a:rPr lang="en-US" sz="3200" dirty="0">
                <a:solidFill>
                  <a:srgbClr val="0E101A"/>
                </a:solidFill>
                <a:latin typeface="Times New Roman" panose="02020603050405020304" pitchFamily="18" charset="0"/>
                <a:ea typeface="SimSun" panose="02010600030101010101" pitchFamily="2" charset="-122"/>
              </a:rPr>
              <a:t>Give content creators, students, and fundraisers </a:t>
            </a:r>
            <a:r>
              <a:rPr lang="en-US" sz="3200" dirty="0">
                <a:solidFill>
                  <a:srgbClr val="0E101A"/>
                </a:solidFill>
                <a:effectLst/>
                <a:latin typeface="Times New Roman" panose="02020603050405020304" pitchFamily="18" charset="0"/>
                <a:ea typeface="SimSun" panose="02010600030101010101" pitchFamily="2" charset="-122"/>
              </a:rPr>
              <a:t>the tools they need to capture and share their stories far and wide.</a:t>
            </a:r>
          </a:p>
          <a:p>
            <a:pPr marL="285750" indent="-285750">
              <a:buFont typeface="Arial" panose="020B0604020202020204" pitchFamily="34" charset="0"/>
              <a:buChar char="•"/>
            </a:pPr>
            <a:r>
              <a:rPr lang="en-US" sz="3200" dirty="0">
                <a:solidFill>
                  <a:srgbClr val="0E101A"/>
                </a:solidFill>
                <a:latin typeface="Times New Roman" panose="02020603050405020304" pitchFamily="18" charset="0"/>
                <a:ea typeface="SimSun" panose="02010600030101010101" pitchFamily="2" charset="-122"/>
              </a:rPr>
              <a:t>Easy funding using Momo payment integrations in the fundraising app</a:t>
            </a:r>
            <a:endParaRPr lang="en-US" sz="3200" dirty="0">
              <a:solidFill>
                <a:srgbClr val="0E101A"/>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883176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4A4D4A-0961-4A88-8ED5-2E00CCE25F84}"/>
              </a:ext>
            </a:extLst>
          </p:cNvPr>
          <p:cNvSpPr>
            <a:spLocks noGrp="1"/>
          </p:cNvSpPr>
          <p:nvPr>
            <p:ph type="body" sz="quarter" idx="23"/>
          </p:nvPr>
        </p:nvSpPr>
        <p:spPr>
          <a:xfrm>
            <a:off x="331405" y="312062"/>
            <a:ext cx="1317668" cy="205121"/>
          </a:xfrm>
        </p:spPr>
        <p:txBody>
          <a:bodyPr/>
          <a:lstStyle/>
          <a:p>
            <a:r>
              <a:rPr lang="en-US" b="1" i="1" dirty="0">
                <a:solidFill>
                  <a:srgbClr val="46535E"/>
                </a:solidFill>
                <a:effectLst/>
                <a:latin typeface="MTN Brighter Sans" panose="00000500000000000000" pitchFamily="2" charset="0"/>
              </a:rPr>
              <a:t>Business model</a:t>
            </a:r>
            <a:r>
              <a:rPr lang="en-US" b="1" i="0" dirty="0">
                <a:solidFill>
                  <a:srgbClr val="46535E"/>
                </a:solidFill>
                <a:effectLst/>
                <a:latin typeface="MTN Brighter Sans" panose="00000500000000000000" pitchFamily="2" charset="0"/>
              </a:rPr>
              <a:t> </a:t>
            </a:r>
            <a:endParaRPr lang="en-GB" b="1" dirty="0"/>
          </a:p>
        </p:txBody>
      </p:sp>
      <p:sp>
        <p:nvSpPr>
          <p:cNvPr id="4" name="TextBox 3">
            <a:extLst>
              <a:ext uri="{FF2B5EF4-FFF2-40B4-BE49-F238E27FC236}">
                <a16:creationId xmlns:a16="http://schemas.microsoft.com/office/drawing/2014/main" id="{3C4C2689-4F01-DB68-B203-504D0125EBEA}"/>
              </a:ext>
            </a:extLst>
          </p:cNvPr>
          <p:cNvSpPr txBox="1"/>
          <p:nvPr/>
        </p:nvSpPr>
        <p:spPr>
          <a:xfrm>
            <a:off x="1131570" y="708660"/>
            <a:ext cx="8435340" cy="923330"/>
          </a:xfrm>
          <a:prstGeom prst="rect">
            <a:avLst/>
          </a:prstGeom>
          <a:noFill/>
        </p:spPr>
        <p:txBody>
          <a:bodyPr wrap="square" rtlCol="0">
            <a:spAutoFit/>
          </a:bodyPr>
          <a:lstStyle/>
          <a:p>
            <a:r>
              <a:rPr lang="en-GB" b="1" dirty="0"/>
              <a:t>Target Market</a:t>
            </a:r>
          </a:p>
          <a:p>
            <a:r>
              <a:rPr lang="en-GB" dirty="0"/>
              <a:t>Content producers (and their fan base) and similar people make up the majority of our target market (Religious bodies).</a:t>
            </a:r>
            <a:endParaRPr lang="en-GH" dirty="0"/>
          </a:p>
        </p:txBody>
      </p:sp>
      <p:sp>
        <p:nvSpPr>
          <p:cNvPr id="5" name="TextBox 4">
            <a:extLst>
              <a:ext uri="{FF2B5EF4-FFF2-40B4-BE49-F238E27FC236}">
                <a16:creationId xmlns:a16="http://schemas.microsoft.com/office/drawing/2014/main" id="{ED8EB3EB-78D0-948D-598F-1ED7A87E4BE9}"/>
              </a:ext>
            </a:extLst>
          </p:cNvPr>
          <p:cNvSpPr txBox="1"/>
          <p:nvPr/>
        </p:nvSpPr>
        <p:spPr>
          <a:xfrm>
            <a:off x="1131570" y="2068830"/>
            <a:ext cx="11011261" cy="923330"/>
          </a:xfrm>
          <a:prstGeom prst="rect">
            <a:avLst/>
          </a:prstGeom>
          <a:noFill/>
        </p:spPr>
        <p:txBody>
          <a:bodyPr wrap="square" rtlCol="0">
            <a:spAutoFit/>
          </a:bodyPr>
          <a:lstStyle/>
          <a:p>
            <a:r>
              <a:rPr lang="en-GB" b="1" dirty="0"/>
              <a:t>Revenue Stream / Monetization</a:t>
            </a:r>
          </a:p>
          <a:p>
            <a:r>
              <a:rPr lang="en-GB" dirty="0"/>
              <a:t>Commission from users / Target customs ( 5% from content creators and other target customs, 2% from student )from Revenue goal / subscriptions.</a:t>
            </a:r>
            <a:endParaRPr lang="en-GH" dirty="0"/>
          </a:p>
        </p:txBody>
      </p:sp>
      <p:sp>
        <p:nvSpPr>
          <p:cNvPr id="7" name="TextBox 6">
            <a:extLst>
              <a:ext uri="{FF2B5EF4-FFF2-40B4-BE49-F238E27FC236}">
                <a16:creationId xmlns:a16="http://schemas.microsoft.com/office/drawing/2014/main" id="{75ECA7B1-8012-48FA-4299-13CDC9EF71EE}"/>
              </a:ext>
            </a:extLst>
          </p:cNvPr>
          <p:cNvSpPr txBox="1"/>
          <p:nvPr/>
        </p:nvSpPr>
        <p:spPr>
          <a:xfrm>
            <a:off x="1131570" y="3280410"/>
            <a:ext cx="9429750" cy="1477328"/>
          </a:xfrm>
          <a:prstGeom prst="rect">
            <a:avLst/>
          </a:prstGeom>
          <a:noFill/>
        </p:spPr>
        <p:txBody>
          <a:bodyPr wrap="square" rtlCol="0">
            <a:spAutoFit/>
          </a:bodyPr>
          <a:lstStyle/>
          <a:p>
            <a:r>
              <a:rPr lang="en-GB" b="1" dirty="0"/>
              <a:t>Potential Customers</a:t>
            </a:r>
          </a:p>
          <a:p>
            <a:pPr marL="285750" indent="-285750">
              <a:buFont typeface="Arial" panose="020B0604020202020204" pitchFamily="34" charset="0"/>
              <a:buChar char="•"/>
            </a:pPr>
            <a:r>
              <a:rPr lang="en-GB" dirty="0"/>
              <a:t>Content creators</a:t>
            </a:r>
          </a:p>
          <a:p>
            <a:pPr marL="285750" indent="-285750">
              <a:buFont typeface="Arial" panose="020B0604020202020204" pitchFamily="34" charset="0"/>
              <a:buChar char="•"/>
            </a:pPr>
            <a:r>
              <a:rPr lang="en-GB" dirty="0"/>
              <a:t>Students</a:t>
            </a:r>
          </a:p>
          <a:p>
            <a:pPr marL="285750" indent="-285750">
              <a:buFont typeface="Arial" panose="020B0604020202020204" pitchFamily="34" charset="0"/>
              <a:buChar char="•"/>
            </a:pPr>
            <a:r>
              <a:rPr lang="en-GB" dirty="0"/>
              <a:t>Religious Bodies</a:t>
            </a:r>
          </a:p>
          <a:p>
            <a:pPr marL="285750" indent="-285750">
              <a:buFont typeface="Arial" panose="020B0604020202020204" pitchFamily="34" charset="0"/>
              <a:buChar char="•"/>
            </a:pPr>
            <a:r>
              <a:rPr lang="en-GB" dirty="0"/>
              <a:t>Individual fundraisers</a:t>
            </a:r>
            <a:endParaRPr lang="en-GH" dirty="0"/>
          </a:p>
        </p:txBody>
      </p:sp>
    </p:spTree>
    <p:extLst>
      <p:ext uri="{BB962C8B-B14F-4D97-AF65-F5344CB8AC3E}">
        <p14:creationId xmlns:p14="http://schemas.microsoft.com/office/powerpoint/2010/main" val="3657569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4A4D4A-0961-4A88-8ED5-2E00CCE25F84}"/>
              </a:ext>
            </a:extLst>
          </p:cNvPr>
          <p:cNvSpPr>
            <a:spLocks noGrp="1"/>
          </p:cNvSpPr>
          <p:nvPr>
            <p:ph type="body" sz="quarter" idx="23"/>
          </p:nvPr>
        </p:nvSpPr>
        <p:spPr>
          <a:xfrm>
            <a:off x="331405" y="312062"/>
            <a:ext cx="1317668" cy="205121"/>
          </a:xfrm>
        </p:spPr>
        <p:txBody>
          <a:bodyPr/>
          <a:lstStyle/>
          <a:p>
            <a:r>
              <a:rPr lang="en-US" b="1" i="1" dirty="0">
                <a:solidFill>
                  <a:srgbClr val="46535E"/>
                </a:solidFill>
                <a:effectLst/>
                <a:latin typeface="MTN Brighter Sans" panose="00000500000000000000" pitchFamily="2" charset="0"/>
              </a:rPr>
              <a:t>Business model</a:t>
            </a:r>
            <a:r>
              <a:rPr lang="en-US" b="1" i="0" dirty="0">
                <a:solidFill>
                  <a:srgbClr val="46535E"/>
                </a:solidFill>
                <a:effectLst/>
                <a:latin typeface="MTN Brighter Sans" panose="00000500000000000000" pitchFamily="2" charset="0"/>
              </a:rPr>
              <a:t> </a:t>
            </a:r>
            <a:endParaRPr lang="en-GB" b="1" dirty="0"/>
          </a:p>
        </p:txBody>
      </p:sp>
      <p:sp>
        <p:nvSpPr>
          <p:cNvPr id="4" name="TextBox 3">
            <a:extLst>
              <a:ext uri="{FF2B5EF4-FFF2-40B4-BE49-F238E27FC236}">
                <a16:creationId xmlns:a16="http://schemas.microsoft.com/office/drawing/2014/main" id="{3C4C2689-4F01-DB68-B203-504D0125EBEA}"/>
              </a:ext>
            </a:extLst>
          </p:cNvPr>
          <p:cNvSpPr txBox="1"/>
          <p:nvPr/>
        </p:nvSpPr>
        <p:spPr>
          <a:xfrm>
            <a:off x="1131570" y="708660"/>
            <a:ext cx="8435340" cy="2862322"/>
          </a:xfrm>
          <a:prstGeom prst="rect">
            <a:avLst/>
          </a:prstGeom>
          <a:noFill/>
        </p:spPr>
        <p:txBody>
          <a:bodyPr wrap="square" rtlCol="0">
            <a:spAutoFit/>
          </a:bodyPr>
          <a:lstStyle/>
          <a:p>
            <a:r>
              <a:rPr lang="en-GB" b="1" dirty="0"/>
              <a:t>Competition</a:t>
            </a:r>
          </a:p>
          <a:p>
            <a:r>
              <a:rPr lang="en-GB" dirty="0"/>
              <a:t>There are several comparable platforms both inside and outside of Africa, but none of them address the issue of placing African content producers first. International platforms offer fantastic content creator support but inadequate payment and redraw support for African content creators. And many in Africa are more concerned about Africans living overseas. Furthermore, our Platform will allow for safe and reliable transactions inside Africa. And, as African content producers expand at a rapid pace, it is critical that we provide a platform where they may get assistance and generate exclusive material for their fans/supporters.</a:t>
            </a:r>
          </a:p>
        </p:txBody>
      </p:sp>
    </p:spTree>
    <p:extLst>
      <p:ext uri="{BB962C8B-B14F-4D97-AF65-F5344CB8AC3E}">
        <p14:creationId xmlns:p14="http://schemas.microsoft.com/office/powerpoint/2010/main" val="2423885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31338-BDEB-E3D7-AED0-55B79B40C84D}"/>
              </a:ext>
            </a:extLst>
          </p:cNvPr>
          <p:cNvSpPr>
            <a:spLocks noGrp="1"/>
          </p:cNvSpPr>
          <p:nvPr>
            <p:ph type="body" sz="quarter" idx="24"/>
          </p:nvPr>
        </p:nvSpPr>
        <p:spPr>
          <a:xfrm>
            <a:off x="1530928" y="533735"/>
            <a:ext cx="813621" cy="205121"/>
          </a:xfrm>
        </p:spPr>
        <p:txBody>
          <a:bodyPr/>
          <a:lstStyle/>
          <a:p>
            <a:r>
              <a:rPr lang="en-GB" dirty="0"/>
              <a:t>Other Data </a:t>
            </a:r>
            <a:endParaRPr lang="en-GH" dirty="0"/>
          </a:p>
        </p:txBody>
      </p:sp>
      <p:pic>
        <p:nvPicPr>
          <p:cNvPr id="1026" name="Picture 2" descr="Forms response chart. Question title: What problem did you face in raising funds to make your dream come true?. Number of responses: 206 responses.">
            <a:extLst>
              <a:ext uri="{FF2B5EF4-FFF2-40B4-BE49-F238E27FC236}">
                <a16:creationId xmlns:a16="http://schemas.microsoft.com/office/drawing/2014/main" id="{0A4141A5-3C4B-12A4-E46E-7B30B0BA7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 y="738856"/>
            <a:ext cx="11780520" cy="453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35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31338-BDEB-E3D7-AED0-55B79B40C84D}"/>
              </a:ext>
            </a:extLst>
          </p:cNvPr>
          <p:cNvSpPr>
            <a:spLocks noGrp="1"/>
          </p:cNvSpPr>
          <p:nvPr>
            <p:ph type="body" sz="quarter" idx="24"/>
          </p:nvPr>
        </p:nvSpPr>
        <p:spPr>
          <a:xfrm>
            <a:off x="1530928" y="533735"/>
            <a:ext cx="813621" cy="205121"/>
          </a:xfrm>
        </p:spPr>
        <p:txBody>
          <a:bodyPr/>
          <a:lstStyle/>
          <a:p>
            <a:r>
              <a:rPr lang="en-GB" dirty="0"/>
              <a:t>Other Data </a:t>
            </a:r>
            <a:endParaRPr lang="en-GH" dirty="0"/>
          </a:p>
        </p:txBody>
      </p:sp>
      <p:pic>
        <p:nvPicPr>
          <p:cNvPr id="3074" name="Picture 2" descr="Forms response chart. Question title: How do you think your problems can be solved?. Number of responses: 206 responses.">
            <a:extLst>
              <a:ext uri="{FF2B5EF4-FFF2-40B4-BE49-F238E27FC236}">
                <a16:creationId xmlns:a16="http://schemas.microsoft.com/office/drawing/2014/main" id="{34190D98-2C4D-D7E5-CAFA-8C407DFE8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 y="822960"/>
            <a:ext cx="12100560" cy="424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3538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Internal"/>
  <p:tag name="BJHEADERFOOTERTEXTMARKING" val="Internal"/>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Internal"/>
  <p:tag name="BJHEADERFOOTERTEXTMARKING" val="Internal"/>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VS5U5W5Wfi3wmSxXQ2q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Bottom arch_2 column">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ottom arch_2 column">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ottom arch_3 column">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300"/>
          </a:spcBef>
          <a:defRPr sz="12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r fullpage graphs_only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300"/>
          </a:spcBef>
          <a:defRPr sz="12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for fullpage graphs_only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300"/>
          </a:spcBef>
          <a:defRPr sz="12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ottom arch_2 column">
  <a:themeElements>
    <a:clrScheme name="MTN">
      <a:dk1>
        <a:sysClr val="windowText" lastClr="000000"/>
      </a:dk1>
      <a:lt1>
        <a:srgbClr val="FFFFFF"/>
      </a:lt1>
      <a:dk2>
        <a:srgbClr val="000000"/>
      </a:dk2>
      <a:lt2>
        <a:srgbClr val="FFFFFF"/>
      </a:lt2>
      <a:accent1>
        <a:srgbClr val="FFCB05"/>
      </a:accent1>
      <a:accent2>
        <a:srgbClr val="666666"/>
      </a:accent2>
      <a:accent3>
        <a:srgbClr val="000000"/>
      </a:accent3>
      <a:accent4>
        <a:srgbClr val="00678F"/>
      </a:accent4>
      <a:accent5>
        <a:srgbClr val="999999"/>
      </a:accent5>
      <a:accent6>
        <a:srgbClr val="FF0000"/>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ottom arch no logo">
  <a:themeElements>
    <a:clrScheme name="MTN">
      <a:dk1>
        <a:sysClr val="windowText" lastClr="000000"/>
      </a:dk1>
      <a:lt1>
        <a:srgbClr val="FFFFFF"/>
      </a:lt1>
      <a:dk2>
        <a:srgbClr val="323232"/>
      </a:dk2>
      <a:lt2>
        <a:srgbClr val="FFFFFF"/>
      </a:lt2>
      <a:accent1>
        <a:srgbClr val="FFCB05"/>
      </a:accent1>
      <a:accent2>
        <a:srgbClr val="F5821E"/>
      </a:accent2>
      <a:accent3>
        <a:srgbClr val="E12D6E"/>
      </a:accent3>
      <a:accent4>
        <a:srgbClr val="5A1E5A"/>
      </a:accent4>
      <a:accent5>
        <a:srgbClr val="0F6987"/>
      </a:accent5>
      <a:accent6>
        <a:srgbClr val="0FAF4B"/>
      </a:accent6>
      <a:hlink>
        <a:srgbClr val="323232"/>
      </a:hlink>
      <a:folHlink>
        <a:srgbClr val="7F7F7F"/>
      </a:folHlink>
    </a:clrScheme>
    <a:fontScheme name="MTN new">
      <a:majorFont>
        <a:latin typeface="MTN Brighter Sans"/>
        <a:ea typeface=""/>
        <a:cs typeface=""/>
      </a:majorFont>
      <a:minorFont>
        <a:latin typeface="MTN Brighter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TN template" id="{EBF34E67-6CD0-4BAE-913B-FD23589AFCB7}" vid="{CFCF4C73-955C-411A-9565-6AE48EDE0621}"/>
    </a:ext>
  </a:extLst>
</a:theme>
</file>

<file path=ppt/theme/theme8.xml><?xml version="1.0" encoding="utf-8"?>
<a:theme xmlns:a="http://schemas.openxmlformats.org/drawingml/2006/main" name="Content Slides_Option 1">
  <a:themeElements>
    <a:clrScheme name="MTN 2">
      <a:dk1>
        <a:srgbClr val="000000"/>
      </a:dk1>
      <a:lt1>
        <a:srgbClr val="FFFFFF"/>
      </a:lt1>
      <a:dk2>
        <a:srgbClr val="FFCB05"/>
      </a:dk2>
      <a:lt2>
        <a:srgbClr val="FFFFFF"/>
      </a:lt2>
      <a:accent1>
        <a:srgbClr val="FFCB05"/>
      </a:accent1>
      <a:accent2>
        <a:srgbClr val="000000"/>
      </a:accent2>
      <a:accent3>
        <a:srgbClr val="A0A0A0"/>
      </a:accent3>
      <a:accent4>
        <a:srgbClr val="004F70"/>
      </a:accent4>
      <a:accent5>
        <a:srgbClr val="BDBDBD"/>
      </a:accent5>
      <a:accent6>
        <a:srgbClr val="636363"/>
      </a:accent6>
      <a:hlink>
        <a:srgbClr val="00678F"/>
      </a:hlink>
      <a:folHlink>
        <a:srgbClr val="666666"/>
      </a:folHlink>
    </a:clrScheme>
    <a:fontScheme name="Custom 5">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TN_PPT Template_20171219.potx" id="{7522311C-6251-44DA-95D9-A34EC3E34410}" vid="{CFDB710E-1A66-416D-B954-10BD232F427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3C441E45828C4A94107C78251E7C9D" ma:contentTypeVersion="12" ma:contentTypeDescription="Create a new document." ma:contentTypeScope="" ma:versionID="f4f216ffa51ec16ff2f9b26c5458bc6d">
  <xsd:schema xmlns:xsd="http://www.w3.org/2001/XMLSchema" xmlns:xs="http://www.w3.org/2001/XMLSchema" xmlns:p="http://schemas.microsoft.com/office/2006/metadata/properties" xmlns:ns3="33726344-51dd-413a-8adf-6c28b821e9a8" xmlns:ns4="4d5c7e29-ca62-4abd-ac90-03a92ff72eab" targetNamespace="http://schemas.microsoft.com/office/2006/metadata/properties" ma:root="true" ma:fieldsID="5444acc8e839bc4d6aaae6f7704e8896" ns3:_="" ns4:_="">
    <xsd:import namespace="33726344-51dd-413a-8adf-6c28b821e9a8"/>
    <xsd:import namespace="4d5c7e29-ca62-4abd-ac90-03a92ff72ea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726344-51dd-413a-8adf-6c28b821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5c7e29-ca62-4abd-ac90-03a92ff72ea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sisl xmlns:xsi="http://www.w3.org/2001/XMLSchema-instance" xmlns:xsd="http://www.w3.org/2001/XMLSchema" xmlns="http://www.boldonjames.com/2008/01/sie/internal/label" sislVersion="0" policy="bf516a00-941e-4515-902e-04580dc361de" origin="userSelected">
  <element uid="id_classification_generalbusiness" value=""/>
</sisl>
</file>

<file path=customXml/item4.xml><?xml version="1.0" encoding="utf-8"?>
<p:properties xmlns:p="http://schemas.microsoft.com/office/2006/metadata/properties" xmlns:xsi="http://www.w3.org/2001/XMLSchema-instance" xmlns:pc="http://schemas.microsoft.com/office/infopath/2007/PartnerControls">
  <documentManagement>
    <SharedWithUsers xmlns="4d5c7e29-ca62-4abd-ac90-03a92ff72eab">
      <UserInfo>
        <DisplayName>Irene Awuku-Asabre [ MTN Ghana ]</DisplayName>
        <AccountId>20</AccountId>
        <AccountType/>
      </UserInfo>
      <UserInfo>
        <DisplayName>Cutie Mireku [ MTN Ghana ]</DisplayName>
        <AccountId>12</AccountId>
        <AccountType/>
      </UserInfo>
      <UserInfo>
        <DisplayName>Tito Anabagana [ MTN Ghana ]</DisplayName>
        <AccountId>19</AccountId>
        <AccountType/>
      </UserInfo>
      <UserInfo>
        <DisplayName>Bertha Slippe [ MTN Ghana ]</DisplayName>
        <AccountId>23</AccountId>
        <AccountType/>
      </UserInfo>
      <UserInfo>
        <DisplayName>Herman Odame [ MTN Ghana ]</DisplayName>
        <AccountId>10</AccountId>
        <AccountType/>
      </UserInfo>
    </SharedWithUsers>
  </documentManagement>
</p:properties>
</file>

<file path=customXml/itemProps1.xml><?xml version="1.0" encoding="utf-8"?>
<ds:datastoreItem xmlns:ds="http://schemas.openxmlformats.org/officeDocument/2006/customXml" ds:itemID="{F4BD9861-9FCA-4B71-B13C-2E2E9C03CE22}">
  <ds:schemaRefs>
    <ds:schemaRef ds:uri="http://schemas.microsoft.com/sharepoint/v3/contenttype/forms"/>
  </ds:schemaRefs>
</ds:datastoreItem>
</file>

<file path=customXml/itemProps2.xml><?xml version="1.0" encoding="utf-8"?>
<ds:datastoreItem xmlns:ds="http://schemas.openxmlformats.org/officeDocument/2006/customXml" ds:itemID="{29652F87-C2F1-4E6F-8B02-1A8AB305D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726344-51dd-413a-8adf-6c28b821e9a8"/>
    <ds:schemaRef ds:uri="4d5c7e29-ca62-4abd-ac90-03a92ff72e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8992C8-7F27-4482-A53A-4402D8E399EF}">
  <ds:schemaRefs>
    <ds:schemaRef ds:uri="http://www.w3.org/2001/XMLSchema"/>
    <ds:schemaRef ds:uri="http://www.boldonjames.com/2008/01/sie/internal/label"/>
  </ds:schemaRefs>
</ds:datastoreItem>
</file>

<file path=customXml/itemProps4.xml><?xml version="1.0" encoding="utf-8"?>
<ds:datastoreItem xmlns:ds="http://schemas.openxmlformats.org/officeDocument/2006/customXml" ds:itemID="{96F4013B-0867-45B5-8A02-8524E7B27E9B}">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4d5c7e29-ca62-4abd-ac90-03a92ff72eab"/>
    <ds:schemaRef ds:uri="http://schemas.microsoft.com/office/infopath/2007/PartnerControls"/>
    <ds:schemaRef ds:uri="33726344-51dd-413a-8adf-6c28b821e9a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1025</TotalTime>
  <Words>396</Words>
  <Application>Microsoft Office PowerPoint</Application>
  <PresentationFormat>Widescreen</PresentationFormat>
  <Paragraphs>53</Paragraphs>
  <Slides>12</Slides>
  <Notes>10</Notes>
  <HiddenSlides>0</HiddenSlides>
  <MMClips>1</MMClips>
  <ScaleCrop>false</ScaleCrop>
  <HeadingPairs>
    <vt:vector size="8" baseType="variant">
      <vt:variant>
        <vt:lpstr>Fonts Used</vt:lpstr>
      </vt:variant>
      <vt:variant>
        <vt:i4>13</vt:i4>
      </vt:variant>
      <vt:variant>
        <vt:lpstr>Theme</vt:lpstr>
      </vt:variant>
      <vt:variant>
        <vt:i4>9</vt:i4>
      </vt:variant>
      <vt:variant>
        <vt:lpstr>Embedded OLE Servers</vt:lpstr>
      </vt:variant>
      <vt:variant>
        <vt:i4>1</vt:i4>
      </vt:variant>
      <vt:variant>
        <vt:lpstr>Slide Titles</vt:lpstr>
      </vt:variant>
      <vt:variant>
        <vt:i4>12</vt:i4>
      </vt:variant>
    </vt:vector>
  </HeadingPairs>
  <TitlesOfParts>
    <vt:vector size="35" baseType="lpstr">
      <vt:lpstr>Arial</vt:lpstr>
      <vt:lpstr>Calibri</vt:lpstr>
      <vt:lpstr>Calibri Light</vt:lpstr>
      <vt:lpstr>Century Gothic</vt:lpstr>
      <vt:lpstr>Courier New</vt:lpstr>
      <vt:lpstr>Helvetica Neue Medium</vt:lpstr>
      <vt:lpstr>MTN Brighter Sans</vt:lpstr>
      <vt:lpstr>MTN Brighter Sans Bold</vt:lpstr>
      <vt:lpstr>MTN Brighter Sans ExtraBold</vt:lpstr>
      <vt:lpstr>MTN Brighter Sans Light</vt:lpstr>
      <vt:lpstr>MTN Brighter Sans Regular</vt:lpstr>
      <vt:lpstr>Tahoma</vt:lpstr>
      <vt:lpstr>Times New Roman</vt:lpstr>
      <vt:lpstr>Bottom arch_2 column</vt:lpstr>
      <vt:lpstr>1_Bottom arch_2 column</vt:lpstr>
      <vt:lpstr>Bottom arch_3 column</vt:lpstr>
      <vt:lpstr>1_for fullpage graphs_only yellow</vt:lpstr>
      <vt:lpstr>2_for fullpage graphs_only white</vt:lpstr>
      <vt:lpstr>2_Bottom arch_2 column</vt:lpstr>
      <vt:lpstr>Bottom arch no logo</vt:lpstr>
      <vt:lpstr>Content Slides_Option 1</vt:lpstr>
      <vt:lpstr>Office Theme</vt:lpstr>
      <vt:lpstr>think-cell Slide</vt:lpstr>
      <vt:lpstr>Open API Hackathon 2022 THECODED_ecb4 A fundraising app to support content creators, students and fundraisers using MTN mobile money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Debra</dc:creator>
  <cp:lastModifiedBy>Abdul Gafur Saeed</cp:lastModifiedBy>
  <cp:revision>13</cp:revision>
  <dcterms:created xsi:type="dcterms:W3CDTF">2017-09-20T14:32:02Z</dcterms:created>
  <dcterms:modified xsi:type="dcterms:W3CDTF">2022-09-15T00:37:30Z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0x010100443C441E45828C4A94107C78251E7C9D</vt:lpwstr>
  </property>
  <property fmtid="{D5CDD505-2E9C-101B-9397-08002B2CF9AE}" pid="3" name="bjClsUserRVM">
    <vt:lpwstr>[]</vt:lpwstr>
  </property>
  <property fmtid="{D5CDD505-2E9C-101B-9397-08002B2CF9AE}" pid="4" name="bjSaver">
    <vt:lpwstr>jstyQi1X7YB2AjaXs9ztS3g7WoR06cey</vt:lpwstr>
  </property>
  <property fmtid="{D5CDD505-2E9C-101B-9397-08002B2CF9AE}" pid="5" name="bjDocumentLabelXML">
    <vt:lpwstr>&lt;?xml version="1.0" encoding="us-ascii"?&gt;&lt;sisl xmlns:xsi="http://www.w3.org/2001/XMLSchema-instance" xmlns:xsd="http://www.w3.org/2001/XMLSchema" sislVersion="0" policy="bf516a00-941e-4515-902e-04580dc361de" origin="userSelected" xmlns="http://www.boldonj</vt:lpwstr>
  </property>
  <property fmtid="{D5CDD505-2E9C-101B-9397-08002B2CF9AE}" pid="6" name="bjDocumentLabelXML-0">
    <vt:lpwstr>ames.com/2008/01/sie/internal/label"&gt;&lt;element uid="id_classification_generalbusiness" value="" /&gt;&lt;/sisl&gt;</vt:lpwstr>
  </property>
  <property fmtid="{D5CDD505-2E9C-101B-9397-08002B2CF9AE}" pid="7" name="bjDocumentSecurityLabel">
    <vt:lpwstr>Internal</vt:lpwstr>
  </property>
  <property fmtid="{D5CDD505-2E9C-101B-9397-08002B2CF9AE}" pid="8" name="docIndexRef">
    <vt:lpwstr>4691f29d-225a-41e3-92f3-db5b95a9e5ab</vt:lpwstr>
  </property>
</Properties>
</file>